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media/image6.jpg" ContentType="image/jpeg"/>
  <Override PartName="/ppt/media/image7.jpg" ContentType="image/jpeg"/>
  <Override PartName="/ppt/media/image8.jpg" ContentType="image/jpeg"/>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05.jp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84" r:id="rId3"/>
    <p:sldMasterId id="2147483690" r:id="rId4"/>
    <p:sldMasterId id="2147483742" r:id="rId5"/>
  </p:sldMasterIdLst>
  <p:notesMasterIdLst>
    <p:notesMasterId r:id="rId39"/>
  </p:notesMasterIdLst>
  <p:sldIdLst>
    <p:sldId id="278" r:id="rId6"/>
    <p:sldId id="561" r:id="rId7"/>
    <p:sldId id="566" r:id="rId8"/>
    <p:sldId id="552" r:id="rId9"/>
    <p:sldId id="553" r:id="rId10"/>
    <p:sldId id="273" r:id="rId11"/>
    <p:sldId id="567" r:id="rId12"/>
    <p:sldId id="262" r:id="rId13"/>
    <p:sldId id="276" r:id="rId14"/>
    <p:sldId id="260" r:id="rId15"/>
    <p:sldId id="261" r:id="rId16"/>
    <p:sldId id="1974" r:id="rId17"/>
    <p:sldId id="267" r:id="rId18"/>
    <p:sldId id="1973" r:id="rId19"/>
    <p:sldId id="1914" r:id="rId20"/>
    <p:sldId id="1940" r:id="rId21"/>
    <p:sldId id="1965" r:id="rId22"/>
    <p:sldId id="1966" r:id="rId23"/>
    <p:sldId id="1967" r:id="rId24"/>
    <p:sldId id="1968" r:id="rId25"/>
    <p:sldId id="1969" r:id="rId26"/>
    <p:sldId id="1970" r:id="rId27"/>
    <p:sldId id="1971" r:id="rId28"/>
    <p:sldId id="256" r:id="rId29"/>
    <p:sldId id="572" r:id="rId30"/>
    <p:sldId id="263" r:id="rId31"/>
    <p:sldId id="265" r:id="rId32"/>
    <p:sldId id="257" r:id="rId33"/>
    <p:sldId id="258" r:id="rId34"/>
    <p:sldId id="259" r:id="rId35"/>
    <p:sldId id="571" r:id="rId36"/>
    <p:sldId id="569" r:id="rId37"/>
    <p:sldId id="277"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932" autoAdjust="0"/>
    <p:restoredTop sz="86371" autoAdjust="0"/>
  </p:normalViewPr>
  <p:slideViewPr>
    <p:cSldViewPr snapToGrid="0">
      <p:cViewPr varScale="1">
        <p:scale>
          <a:sx n="85" d="100"/>
          <a:sy n="85" d="100"/>
        </p:scale>
        <p:origin x="192" y="384"/>
      </p:cViewPr>
      <p:guideLst>
        <p:guide orient="horz" pos="2160"/>
        <p:guide pos="3840"/>
      </p:guideLst>
    </p:cSldViewPr>
  </p:slideViewPr>
  <p:notesTextViewPr>
    <p:cViewPr>
      <p:scale>
        <a:sx n="3" d="2"/>
        <a:sy n="3" d="2"/>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39979D-8C43-4314-8FBC-88FB4B1D8A44}" type="datetimeFigureOut">
              <a:rPr lang="en-US" smtClean="0"/>
              <a:pPr/>
              <a:t>2/18/22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436EC9-3137-4085-89B8-20BB71F86C28}" type="slidenum">
              <a:rPr lang="en-US" smtClean="0"/>
              <a:pPr/>
              <a:t>‹#›</a:t>
            </a:fld>
            <a:endParaRPr lang="en-US"/>
          </a:p>
        </p:txBody>
      </p:sp>
    </p:spTree>
    <p:extLst>
      <p:ext uri="{BB962C8B-B14F-4D97-AF65-F5344CB8AC3E}">
        <p14:creationId xmlns:p14="http://schemas.microsoft.com/office/powerpoint/2010/main" val="285929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436EC9-3137-4085-89B8-20BB71F86C28}" type="slidenum">
              <a:rPr lang="en-US" smtClean="0"/>
              <a:pPr/>
              <a:t>8</a:t>
            </a:fld>
            <a:endParaRPr lang="en-US"/>
          </a:p>
        </p:txBody>
      </p:sp>
    </p:spTree>
    <p:extLst>
      <p:ext uri="{BB962C8B-B14F-4D97-AF65-F5344CB8AC3E}">
        <p14:creationId xmlns:p14="http://schemas.microsoft.com/office/powerpoint/2010/main" val="2543549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436EC9-3137-4085-89B8-20BB71F86C28}" type="slidenum">
              <a:rPr lang="en-US" smtClean="0"/>
              <a:pPr/>
              <a:t>9</a:t>
            </a:fld>
            <a:endParaRPr lang="en-US"/>
          </a:p>
        </p:txBody>
      </p:sp>
    </p:spTree>
    <p:extLst>
      <p:ext uri="{BB962C8B-B14F-4D97-AF65-F5344CB8AC3E}">
        <p14:creationId xmlns:p14="http://schemas.microsoft.com/office/powerpoint/2010/main" val="2889242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436EC9-3137-4085-89B8-20BB71F86C28}" type="slidenum">
              <a:rPr lang="en-US" smtClean="0"/>
              <a:pPr/>
              <a:t>10</a:t>
            </a:fld>
            <a:endParaRPr lang="en-US"/>
          </a:p>
        </p:txBody>
      </p:sp>
    </p:spTree>
    <p:extLst>
      <p:ext uri="{BB962C8B-B14F-4D97-AF65-F5344CB8AC3E}">
        <p14:creationId xmlns:p14="http://schemas.microsoft.com/office/powerpoint/2010/main" val="4082607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C75373-A9F8-C64A-A65D-763CEB97464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3403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436EC9-3137-4085-89B8-20BB71F86C28}" type="slidenum">
              <a:rPr lang="en-US" smtClean="0"/>
              <a:pPr/>
              <a:t>33</a:t>
            </a:fld>
            <a:endParaRPr lang="en-US"/>
          </a:p>
        </p:txBody>
      </p:sp>
    </p:spTree>
    <p:extLst>
      <p:ext uri="{BB962C8B-B14F-4D97-AF65-F5344CB8AC3E}">
        <p14:creationId xmlns:p14="http://schemas.microsoft.com/office/powerpoint/2010/main" val="39433734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hyperlink" Target="https://thesource.nrel.gov/publishing/disclaimers.html" TargetMode="Externa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g"/><Relationship Id="rId3" Type="http://schemas.openxmlformats.org/officeDocument/2006/relationships/image" Target="../media/image15.png"/><Relationship Id="rId7" Type="http://schemas.openxmlformats.org/officeDocument/2006/relationships/image" Target="../media/image19.jpg"/><Relationship Id="rId12" Type="http://schemas.openxmlformats.org/officeDocument/2006/relationships/image" Target="../media/image24.jpg"/><Relationship Id="rId2"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18.jp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jpg"/><Relationship Id="rId4" Type="http://schemas.openxmlformats.org/officeDocument/2006/relationships/image" Target="../media/image16.png"/><Relationship Id="rId9" Type="http://schemas.openxmlformats.org/officeDocument/2006/relationships/image" Target="../media/image2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A3BCB2-711F-4137-8B11-C0BE88489C4C}" type="datetimeFigureOut">
              <a:rPr lang="en-US" smtClean="0"/>
              <a:pPr/>
              <a:t>2/18/22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07824-6970-4ACE-9BE7-5E8654A20F47}" type="slidenum">
              <a:rPr lang="en-US" smtClean="0"/>
              <a:pPr/>
              <a:t>‹#›</a:t>
            </a:fld>
            <a:endParaRPr lang="en-US"/>
          </a:p>
        </p:txBody>
      </p:sp>
      <p:grpSp>
        <p:nvGrpSpPr>
          <p:cNvPr id="20" name="Group 19">
            <a:extLst>
              <a:ext uri="{FF2B5EF4-FFF2-40B4-BE49-F238E27FC236}">
                <a16:creationId xmlns:a16="http://schemas.microsoft.com/office/drawing/2014/main" id="{BBE83991-C6DC-4EAE-BFC5-45BA712C4B48}"/>
              </a:ext>
            </a:extLst>
          </p:cNvPr>
          <p:cNvGrpSpPr/>
          <p:nvPr userDrawn="1"/>
        </p:nvGrpSpPr>
        <p:grpSpPr>
          <a:xfrm>
            <a:off x="10135741" y="176074"/>
            <a:ext cx="1865771" cy="1754326"/>
            <a:chOff x="6670647" y="2574061"/>
            <a:chExt cx="1865771" cy="1754326"/>
          </a:xfrm>
        </p:grpSpPr>
        <p:sp>
          <p:nvSpPr>
            <p:cNvPr id="22" name="TextBox 21">
              <a:extLst>
                <a:ext uri="{FF2B5EF4-FFF2-40B4-BE49-F238E27FC236}">
                  <a16:creationId xmlns:a16="http://schemas.microsoft.com/office/drawing/2014/main" id="{84FDDFCB-CF50-4C44-9DAA-7E39CEE3C28C}"/>
                </a:ext>
              </a:extLst>
            </p:cNvPr>
            <p:cNvSpPr txBox="1"/>
            <p:nvPr userDrawn="1"/>
          </p:nvSpPr>
          <p:spPr>
            <a:xfrm>
              <a:off x="6670647" y="2574061"/>
              <a:ext cx="1865771" cy="1754326"/>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p:txBody>
        </p:sp>
        <p:pic>
          <p:nvPicPr>
            <p:cNvPr id="23" name="Picture 22" descr="Logo, company name&#10;&#10;Description automatically generated">
              <a:extLst>
                <a:ext uri="{FF2B5EF4-FFF2-40B4-BE49-F238E27FC236}">
                  <a16:creationId xmlns:a16="http://schemas.microsoft.com/office/drawing/2014/main" id="{6A845AA9-2012-4906-8AA4-7D1C23EBCA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01679" y="2700178"/>
              <a:ext cx="1353889" cy="1367763"/>
            </a:xfrm>
            <a:prstGeom prst="rect">
              <a:avLst/>
            </a:prstGeom>
          </p:spPr>
        </p:pic>
      </p:grpSp>
    </p:spTree>
    <p:extLst>
      <p:ext uri="{BB962C8B-B14F-4D97-AF65-F5344CB8AC3E}">
        <p14:creationId xmlns:p14="http://schemas.microsoft.com/office/powerpoint/2010/main" val="1413832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A3BCB2-711F-4137-8B11-C0BE88489C4C}" type="datetimeFigureOut">
              <a:rPr lang="en-US" smtClean="0"/>
              <a:pPr/>
              <a:t>2/18/22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07824-6970-4ACE-9BE7-5E8654A20F47}" type="slidenum">
              <a:rPr lang="en-US" smtClean="0"/>
              <a:pPr/>
              <a:t>‹#›</a:t>
            </a:fld>
            <a:endParaRPr lang="en-US"/>
          </a:p>
        </p:txBody>
      </p:sp>
    </p:spTree>
    <p:extLst>
      <p:ext uri="{BB962C8B-B14F-4D97-AF65-F5344CB8AC3E}">
        <p14:creationId xmlns:p14="http://schemas.microsoft.com/office/powerpoint/2010/main" val="3101811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A3BCB2-711F-4137-8B11-C0BE88489C4C}" type="datetimeFigureOut">
              <a:rPr lang="en-US" smtClean="0"/>
              <a:pPr/>
              <a:t>2/18/22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07824-6970-4ACE-9BE7-5E8654A20F47}" type="slidenum">
              <a:rPr lang="en-US" smtClean="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138179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A3BCB2-711F-4137-8B11-C0BE88489C4C}" type="datetimeFigureOut">
              <a:rPr lang="en-US" smtClean="0"/>
              <a:pPr/>
              <a:t>2/18/22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07824-6970-4ACE-9BE7-5E8654A20F47}" type="slidenum">
              <a:rPr lang="en-US" smtClean="0"/>
              <a:pPr/>
              <a:t>‹#›</a:t>
            </a:fld>
            <a:endParaRPr lang="en-US"/>
          </a:p>
        </p:txBody>
      </p:sp>
    </p:spTree>
    <p:extLst>
      <p:ext uri="{BB962C8B-B14F-4D97-AF65-F5344CB8AC3E}">
        <p14:creationId xmlns:p14="http://schemas.microsoft.com/office/powerpoint/2010/main" val="26050584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A3BCB2-711F-4137-8B11-C0BE88489C4C}" type="datetimeFigureOut">
              <a:rPr lang="en-US" smtClean="0"/>
              <a:pPr/>
              <a:t>2/18/22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07824-6970-4ACE-9BE7-5E8654A20F47}"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61011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A3BCB2-711F-4137-8B11-C0BE88489C4C}" type="datetimeFigureOut">
              <a:rPr lang="en-US" smtClean="0"/>
              <a:pPr/>
              <a:t>2/18/22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07824-6970-4ACE-9BE7-5E8654A20F47}" type="slidenum">
              <a:rPr lang="en-US" smtClean="0"/>
              <a:pPr/>
              <a:t>‹#›</a:t>
            </a:fld>
            <a:endParaRPr lang="en-US"/>
          </a:p>
        </p:txBody>
      </p:sp>
    </p:spTree>
    <p:extLst>
      <p:ext uri="{BB962C8B-B14F-4D97-AF65-F5344CB8AC3E}">
        <p14:creationId xmlns:p14="http://schemas.microsoft.com/office/powerpoint/2010/main" val="10587595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A3BCB2-711F-4137-8B11-C0BE88489C4C}" type="datetimeFigureOut">
              <a:rPr lang="en-US" smtClean="0"/>
              <a:pPr/>
              <a:t>2/18/22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07824-6970-4ACE-9BE7-5E8654A20F47}" type="slidenum">
              <a:rPr lang="en-US" smtClean="0"/>
              <a:pPr/>
              <a:t>‹#›</a:t>
            </a:fld>
            <a:endParaRPr lang="en-US"/>
          </a:p>
        </p:txBody>
      </p:sp>
    </p:spTree>
    <p:extLst>
      <p:ext uri="{BB962C8B-B14F-4D97-AF65-F5344CB8AC3E}">
        <p14:creationId xmlns:p14="http://schemas.microsoft.com/office/powerpoint/2010/main" val="1273206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A3BCB2-711F-4137-8B11-C0BE88489C4C}" type="datetimeFigureOut">
              <a:rPr lang="en-US" smtClean="0"/>
              <a:pPr/>
              <a:t>2/18/22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07824-6970-4ACE-9BE7-5E8654A20F47}" type="slidenum">
              <a:rPr lang="en-US" smtClean="0"/>
              <a:pPr/>
              <a:t>‹#›</a:t>
            </a:fld>
            <a:endParaRPr lang="en-US"/>
          </a:p>
        </p:txBody>
      </p:sp>
    </p:spTree>
    <p:extLst>
      <p:ext uri="{BB962C8B-B14F-4D97-AF65-F5344CB8AC3E}">
        <p14:creationId xmlns:p14="http://schemas.microsoft.com/office/powerpoint/2010/main" val="4286545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a:xfrm>
            <a:off x="609600" y="6356351"/>
            <a:ext cx="2844797" cy="365125"/>
          </a:xfrm>
          <a:prstGeom prst="rect">
            <a:avLst/>
          </a:prstGeom>
        </p:spPr>
        <p:txBody>
          <a:bodyPr/>
          <a:lstStyle/>
          <a:p>
            <a:fld id="{CEE09FD4-57CB-4A09-BF53-0073ED7D735B}" type="datetimeFigureOut">
              <a:rPr lang="en-US" smtClean="0"/>
              <a:pPr/>
              <a:t>2/18/22</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7600" y="6356351"/>
            <a:ext cx="2844797" cy="365125"/>
          </a:xfrm>
          <a:prstGeom prst="rect">
            <a:avLst/>
          </a:prstGeom>
        </p:spPr>
        <p:txBody>
          <a:bodyPr/>
          <a:lstStyle/>
          <a:p>
            <a:fld id="{F8141255-7768-40CA-AF2A-8185D2E1D33D}" type="slidenum">
              <a:rPr lang="en-US" smtClean="0"/>
              <a:pPr/>
              <a:t>‹#›</a:t>
            </a:fld>
            <a:endParaRPr lang="en-US"/>
          </a:p>
        </p:txBody>
      </p:sp>
      <p:sp>
        <p:nvSpPr>
          <p:cNvPr id="7" name="Content Placeholder 2"/>
          <p:cNvSpPr>
            <a:spLocks noGrp="1"/>
          </p:cNvSpPr>
          <p:nvPr>
            <p:ph idx="1"/>
          </p:nvPr>
        </p:nvSpPr>
        <p:spPr>
          <a:xfrm>
            <a:off x="165100" y="914401"/>
            <a:ext cx="11722101" cy="4949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78561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40011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1"/>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933" b="0" i="0">
                <a:solidFill>
                  <a:srgbClr val="EEEEEE"/>
                </a:solidFill>
                <a:latin typeface="Lucida Sans Unicode"/>
                <a:cs typeface="Lucida Sans Unicode"/>
              </a:defRPr>
            </a:lvl1pPr>
          </a:lstStyle>
          <a:p>
            <a:pPr marL="16933">
              <a:spcBef>
                <a:spcPts val="180"/>
              </a:spcBef>
            </a:pPr>
            <a:r>
              <a:rPr lang="en-US" spc="-60"/>
              <a:t>©</a:t>
            </a:r>
            <a:r>
              <a:rPr lang="en-US" spc="-40"/>
              <a:t> </a:t>
            </a:r>
            <a:r>
              <a:rPr lang="en-US" spc="13"/>
              <a:t>Copyright</a:t>
            </a:r>
            <a:r>
              <a:rPr lang="en-US" spc="-40"/>
              <a:t> </a:t>
            </a:r>
            <a:r>
              <a:rPr lang="en-US" spc="-67"/>
              <a:t>2020-2021,</a:t>
            </a:r>
            <a:r>
              <a:rPr lang="en-US" spc="-40"/>
              <a:t> </a:t>
            </a:r>
            <a:r>
              <a:rPr lang="en-US" spc="13"/>
              <a:t>Impossible</a:t>
            </a:r>
            <a:r>
              <a:rPr lang="en-US" spc="-40"/>
              <a:t> </a:t>
            </a:r>
            <a:r>
              <a:rPr lang="en-US"/>
              <a:t>Mining</a:t>
            </a:r>
            <a:r>
              <a:rPr lang="en-US" spc="-40"/>
              <a:t> </a:t>
            </a:r>
            <a:r>
              <a:rPr lang="en-US" spc="-13"/>
              <a:t>Inc.</a:t>
            </a:r>
            <a:r>
              <a:rPr lang="en-US" spc="213"/>
              <a:t> </a:t>
            </a:r>
            <a:r>
              <a:rPr lang="en-US" spc="-33"/>
              <a:t>All</a:t>
            </a:r>
            <a:r>
              <a:rPr lang="en-US" spc="-40"/>
              <a:t> </a:t>
            </a:r>
            <a:r>
              <a:rPr lang="en-US" spc="-7"/>
              <a:t>rights</a:t>
            </a:r>
            <a:r>
              <a:rPr lang="en-US" spc="-40"/>
              <a:t> </a:t>
            </a:r>
            <a:r>
              <a:rPr lang="en-US" spc="7"/>
              <a:t>reserved.</a:t>
            </a:r>
            <a:endParaRPr lang="en-US" spc="7"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2/18/22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04806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283190" y="208622"/>
            <a:ext cx="3625620" cy="533544"/>
          </a:xfrm>
        </p:spPr>
        <p:txBody>
          <a:bodyPr lIns="0" tIns="0" rIns="0" bIns="0"/>
          <a:lstStyle>
            <a:lvl1pPr>
              <a:defRPr sz="3467" b="1" i="0">
                <a:solidFill>
                  <a:schemeClr val="bg1"/>
                </a:solidFill>
                <a:latin typeface="Century Gothic"/>
                <a:cs typeface="Century Gothic"/>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933" b="0" i="0">
                <a:solidFill>
                  <a:srgbClr val="EEEEEE"/>
                </a:solidFill>
                <a:latin typeface="Lucida Sans Unicode"/>
                <a:cs typeface="Lucida Sans Unicode"/>
              </a:defRPr>
            </a:lvl1pPr>
          </a:lstStyle>
          <a:p>
            <a:pPr marL="16933">
              <a:spcBef>
                <a:spcPts val="180"/>
              </a:spcBef>
            </a:pPr>
            <a:r>
              <a:rPr lang="en-US" spc="-60"/>
              <a:t>©</a:t>
            </a:r>
            <a:r>
              <a:rPr lang="en-US" spc="-40"/>
              <a:t> </a:t>
            </a:r>
            <a:r>
              <a:rPr lang="en-US" spc="13"/>
              <a:t>Copyright</a:t>
            </a:r>
            <a:r>
              <a:rPr lang="en-US" spc="-40"/>
              <a:t> </a:t>
            </a:r>
            <a:r>
              <a:rPr lang="en-US" spc="-67"/>
              <a:t>2020-2021,</a:t>
            </a:r>
            <a:r>
              <a:rPr lang="en-US" spc="-40"/>
              <a:t> </a:t>
            </a:r>
            <a:r>
              <a:rPr lang="en-US" spc="13"/>
              <a:t>Impossible</a:t>
            </a:r>
            <a:r>
              <a:rPr lang="en-US" spc="-40"/>
              <a:t> </a:t>
            </a:r>
            <a:r>
              <a:rPr lang="en-US"/>
              <a:t>Mining</a:t>
            </a:r>
            <a:r>
              <a:rPr lang="en-US" spc="-40"/>
              <a:t> </a:t>
            </a:r>
            <a:r>
              <a:rPr lang="en-US" spc="-13"/>
              <a:t>Inc.</a:t>
            </a:r>
            <a:r>
              <a:rPr lang="en-US" spc="213"/>
              <a:t> </a:t>
            </a:r>
            <a:r>
              <a:rPr lang="en-US" spc="-33"/>
              <a:t>All</a:t>
            </a:r>
            <a:r>
              <a:rPr lang="en-US" spc="-40"/>
              <a:t> </a:t>
            </a:r>
            <a:r>
              <a:rPr lang="en-US" spc="-7"/>
              <a:t>rights</a:t>
            </a:r>
            <a:r>
              <a:rPr lang="en-US" spc="-40"/>
              <a:t> </a:t>
            </a:r>
            <a:r>
              <a:rPr lang="en-US" spc="7"/>
              <a:t>reserved.</a:t>
            </a:r>
            <a:endParaRPr lang="en-US" spc="7"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2/18/22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18598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lvl1pPr>
              <a:buClr>
                <a:schemeClr val="accent3">
                  <a:lumMod val="75000"/>
                </a:schemeClr>
              </a:buClr>
              <a:buFont typeface="Wingdings" panose="05000000000000000000" pitchFamily="2" charset="2"/>
              <a:buChar char="Ø"/>
              <a:defRPr/>
            </a:lvl1pPr>
            <a:lvl2pPr>
              <a:buClr>
                <a:schemeClr val="accent3">
                  <a:lumMod val="75000"/>
                </a:schemeClr>
              </a:buClr>
              <a:buFont typeface="Wingdings" panose="05000000000000000000" pitchFamily="2" charset="2"/>
              <a:buChar char="Ø"/>
              <a:defRPr/>
            </a:lvl2pPr>
            <a:lvl3pPr>
              <a:buClr>
                <a:schemeClr val="accent3">
                  <a:lumMod val="75000"/>
                </a:schemeClr>
              </a:buClr>
              <a:buFont typeface="Wingdings" panose="05000000000000000000" pitchFamily="2" charset="2"/>
              <a:buChar char="Ø"/>
              <a:defRPr/>
            </a:lvl3pPr>
            <a:lvl4pPr>
              <a:buClr>
                <a:schemeClr val="accent3">
                  <a:lumMod val="75000"/>
                </a:schemeClr>
              </a:buClr>
              <a:buFont typeface="Wingdings" panose="05000000000000000000" pitchFamily="2" charset="2"/>
              <a:buChar char="Ø"/>
              <a:defRPr/>
            </a:lvl4pPr>
            <a:lvl5pPr>
              <a:buClr>
                <a:schemeClr val="accent3">
                  <a:lumMod val="75000"/>
                </a:schemeClr>
              </a:buClr>
              <a:buFont typeface="Wingdings" panose="05000000000000000000" pitchFamily="2" charset="2"/>
              <a:buChar char="Ø"/>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A3BCB2-711F-4137-8B11-C0BE88489C4C}" type="datetimeFigureOut">
              <a:rPr lang="en-US" smtClean="0"/>
              <a:pPr/>
              <a:t>2/18/22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07824-6970-4ACE-9BE7-5E8654A20F47}" type="slidenum">
              <a:rPr lang="en-US" smtClean="0"/>
              <a:pPr/>
              <a:t>‹#›</a:t>
            </a:fld>
            <a:endParaRPr lang="en-US"/>
          </a:p>
        </p:txBody>
      </p:sp>
    </p:spTree>
    <p:extLst>
      <p:ext uri="{BB962C8B-B14F-4D97-AF65-F5344CB8AC3E}">
        <p14:creationId xmlns:p14="http://schemas.microsoft.com/office/powerpoint/2010/main" val="26763335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283190" y="208622"/>
            <a:ext cx="3625620" cy="533544"/>
          </a:xfrm>
        </p:spPr>
        <p:txBody>
          <a:bodyPr lIns="0" tIns="0" rIns="0" bIns="0"/>
          <a:lstStyle>
            <a:lvl1pPr>
              <a:defRPr sz="3467" b="1" i="0">
                <a:solidFill>
                  <a:schemeClr val="bg1"/>
                </a:solidFill>
                <a:latin typeface="Century Gothic"/>
                <a:cs typeface="Century Gothic"/>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933" b="0" i="0">
                <a:solidFill>
                  <a:srgbClr val="EEEEEE"/>
                </a:solidFill>
                <a:latin typeface="Lucida Sans Unicode"/>
                <a:cs typeface="Lucida Sans Unicode"/>
              </a:defRPr>
            </a:lvl1pPr>
          </a:lstStyle>
          <a:p>
            <a:pPr marL="16933">
              <a:spcBef>
                <a:spcPts val="180"/>
              </a:spcBef>
            </a:pPr>
            <a:r>
              <a:rPr lang="en-US" spc="-60"/>
              <a:t>©</a:t>
            </a:r>
            <a:r>
              <a:rPr lang="en-US" spc="-40"/>
              <a:t> </a:t>
            </a:r>
            <a:r>
              <a:rPr lang="en-US" spc="13"/>
              <a:t>Copyright</a:t>
            </a:r>
            <a:r>
              <a:rPr lang="en-US" spc="-40"/>
              <a:t> </a:t>
            </a:r>
            <a:r>
              <a:rPr lang="en-US" spc="-67"/>
              <a:t>2020-2021,</a:t>
            </a:r>
            <a:r>
              <a:rPr lang="en-US" spc="-40"/>
              <a:t> </a:t>
            </a:r>
            <a:r>
              <a:rPr lang="en-US" spc="13"/>
              <a:t>Impossible</a:t>
            </a:r>
            <a:r>
              <a:rPr lang="en-US" spc="-40"/>
              <a:t> </a:t>
            </a:r>
            <a:r>
              <a:rPr lang="en-US"/>
              <a:t>Mining</a:t>
            </a:r>
            <a:r>
              <a:rPr lang="en-US" spc="-40"/>
              <a:t> </a:t>
            </a:r>
            <a:r>
              <a:rPr lang="en-US" spc="-13"/>
              <a:t>Inc.</a:t>
            </a:r>
            <a:r>
              <a:rPr lang="en-US" spc="213"/>
              <a:t> </a:t>
            </a:r>
            <a:r>
              <a:rPr lang="en-US" spc="-33"/>
              <a:t>All</a:t>
            </a:r>
            <a:r>
              <a:rPr lang="en-US" spc="-40"/>
              <a:t> </a:t>
            </a:r>
            <a:r>
              <a:rPr lang="en-US" spc="-7"/>
              <a:t>rights</a:t>
            </a:r>
            <a:r>
              <a:rPr lang="en-US" spc="-40"/>
              <a:t> </a:t>
            </a:r>
            <a:r>
              <a:rPr lang="en-US" spc="7"/>
              <a:t>reserved.</a:t>
            </a:r>
            <a:endParaRPr lang="en-US" spc="7"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2/18/22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82764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283190" y="208622"/>
            <a:ext cx="3625620" cy="533544"/>
          </a:xfrm>
        </p:spPr>
        <p:txBody>
          <a:bodyPr lIns="0" tIns="0" rIns="0" bIns="0"/>
          <a:lstStyle>
            <a:lvl1pPr>
              <a:defRPr sz="3467" b="1" i="0">
                <a:solidFill>
                  <a:schemeClr val="bg1"/>
                </a:solidFill>
                <a:latin typeface="Century Gothic"/>
                <a:cs typeface="Century Gothic"/>
              </a:defRPr>
            </a:lvl1pPr>
          </a:lstStyle>
          <a:p>
            <a:endParaRPr/>
          </a:p>
        </p:txBody>
      </p:sp>
      <p:sp>
        <p:nvSpPr>
          <p:cNvPr id="3" name="Holder 3"/>
          <p:cNvSpPr>
            <a:spLocks noGrp="1"/>
          </p:cNvSpPr>
          <p:nvPr>
            <p:ph type="ftr" sz="quarter" idx="5"/>
          </p:nvPr>
        </p:nvSpPr>
        <p:spPr/>
        <p:txBody>
          <a:bodyPr lIns="0" tIns="0" rIns="0" bIns="0"/>
          <a:lstStyle>
            <a:lvl1pPr>
              <a:defRPr sz="933" b="0" i="0">
                <a:solidFill>
                  <a:srgbClr val="EEEEEE"/>
                </a:solidFill>
                <a:latin typeface="Lucida Sans Unicode"/>
                <a:cs typeface="Lucida Sans Unicode"/>
              </a:defRPr>
            </a:lvl1pPr>
          </a:lstStyle>
          <a:p>
            <a:pPr marL="16933">
              <a:spcBef>
                <a:spcPts val="180"/>
              </a:spcBef>
            </a:pPr>
            <a:r>
              <a:rPr lang="en-US" spc="-60"/>
              <a:t>©</a:t>
            </a:r>
            <a:r>
              <a:rPr lang="en-US" spc="-40"/>
              <a:t> </a:t>
            </a:r>
            <a:r>
              <a:rPr lang="en-US" spc="13"/>
              <a:t>Copyright</a:t>
            </a:r>
            <a:r>
              <a:rPr lang="en-US" spc="-40"/>
              <a:t> </a:t>
            </a:r>
            <a:r>
              <a:rPr lang="en-US" spc="-67"/>
              <a:t>2020-2021,</a:t>
            </a:r>
            <a:r>
              <a:rPr lang="en-US" spc="-40"/>
              <a:t> </a:t>
            </a:r>
            <a:r>
              <a:rPr lang="en-US" spc="13"/>
              <a:t>Impossible</a:t>
            </a:r>
            <a:r>
              <a:rPr lang="en-US" spc="-40"/>
              <a:t> </a:t>
            </a:r>
            <a:r>
              <a:rPr lang="en-US"/>
              <a:t>Mining</a:t>
            </a:r>
            <a:r>
              <a:rPr lang="en-US" spc="-40"/>
              <a:t> </a:t>
            </a:r>
            <a:r>
              <a:rPr lang="en-US" spc="-13"/>
              <a:t>Inc.</a:t>
            </a:r>
            <a:r>
              <a:rPr lang="en-US" spc="213"/>
              <a:t> </a:t>
            </a:r>
            <a:r>
              <a:rPr lang="en-US" spc="-33"/>
              <a:t>All</a:t>
            </a:r>
            <a:r>
              <a:rPr lang="en-US" spc="-40"/>
              <a:t> </a:t>
            </a:r>
            <a:r>
              <a:rPr lang="en-US" spc="-7"/>
              <a:t>rights</a:t>
            </a:r>
            <a:r>
              <a:rPr lang="en-US" spc="-40"/>
              <a:t> </a:t>
            </a:r>
            <a:r>
              <a:rPr lang="en-US" spc="7"/>
              <a:t>reserved.</a:t>
            </a:r>
            <a:endParaRPr lang="en-US" spc="7"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2/18/22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132659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933" b="0" i="0">
                <a:solidFill>
                  <a:srgbClr val="EEEEEE"/>
                </a:solidFill>
                <a:latin typeface="Lucida Sans Unicode"/>
                <a:cs typeface="Lucida Sans Unicode"/>
              </a:defRPr>
            </a:lvl1pPr>
          </a:lstStyle>
          <a:p>
            <a:pPr marL="16933">
              <a:spcBef>
                <a:spcPts val="180"/>
              </a:spcBef>
            </a:pPr>
            <a:r>
              <a:rPr lang="en-US" spc="-60"/>
              <a:t>©</a:t>
            </a:r>
            <a:r>
              <a:rPr lang="en-US" spc="-40"/>
              <a:t> </a:t>
            </a:r>
            <a:r>
              <a:rPr lang="en-US" spc="13"/>
              <a:t>Copyright</a:t>
            </a:r>
            <a:r>
              <a:rPr lang="en-US" spc="-40"/>
              <a:t> </a:t>
            </a:r>
            <a:r>
              <a:rPr lang="en-US" spc="-67"/>
              <a:t>2020-2021,</a:t>
            </a:r>
            <a:r>
              <a:rPr lang="en-US" spc="-40"/>
              <a:t> </a:t>
            </a:r>
            <a:r>
              <a:rPr lang="en-US" spc="13"/>
              <a:t>Impossible</a:t>
            </a:r>
            <a:r>
              <a:rPr lang="en-US" spc="-40"/>
              <a:t> </a:t>
            </a:r>
            <a:r>
              <a:rPr lang="en-US"/>
              <a:t>Mining</a:t>
            </a:r>
            <a:r>
              <a:rPr lang="en-US" spc="-40"/>
              <a:t> </a:t>
            </a:r>
            <a:r>
              <a:rPr lang="en-US" spc="-13"/>
              <a:t>Inc.</a:t>
            </a:r>
            <a:r>
              <a:rPr lang="en-US" spc="213"/>
              <a:t> </a:t>
            </a:r>
            <a:r>
              <a:rPr lang="en-US" spc="-33"/>
              <a:t>All</a:t>
            </a:r>
            <a:r>
              <a:rPr lang="en-US" spc="-40"/>
              <a:t> </a:t>
            </a:r>
            <a:r>
              <a:rPr lang="en-US" spc="-7"/>
              <a:t>rights</a:t>
            </a:r>
            <a:r>
              <a:rPr lang="en-US" spc="-40"/>
              <a:t> </a:t>
            </a:r>
            <a:r>
              <a:rPr lang="en-US" spc="7"/>
              <a:t>reserved.</a:t>
            </a:r>
            <a:endParaRPr lang="en-US" spc="7"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2/18/22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60558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2/18/22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945013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50" b="0" i="0">
                <a:solidFill>
                  <a:schemeClr val="bg1"/>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2/18/22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696652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50" b="0" i="0">
                <a:solidFill>
                  <a:schemeClr val="bg1"/>
                </a:solidFill>
                <a:latin typeface="Trebuchet MS"/>
                <a:cs typeface="Trebuchet MS"/>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2/18/22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085268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50" b="0" i="0">
                <a:solidFill>
                  <a:schemeClr val="bg1"/>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2/18/22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916038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2/18/22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171199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D0B5D6-19C6-C240-8A4A-D91733D837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805" t="13288" r="3423" b="57134"/>
          <a:stretch/>
        </p:blipFill>
        <p:spPr>
          <a:xfrm>
            <a:off x="3724672" y="332545"/>
            <a:ext cx="8069577" cy="3872137"/>
          </a:xfrm>
          <a:prstGeom prst="rect">
            <a:avLst/>
          </a:prstGeom>
          <a:ln>
            <a:solidFill>
              <a:schemeClr val="tx1">
                <a:lumMod val="20000"/>
                <a:lumOff val="80000"/>
              </a:schemeClr>
            </a:solidFill>
          </a:ln>
        </p:spPr>
      </p:pic>
      <p:sp>
        <p:nvSpPr>
          <p:cNvPr id="9" name="TextBox 8">
            <a:extLst>
              <a:ext uri="{FF2B5EF4-FFF2-40B4-BE49-F238E27FC236}">
                <a16:creationId xmlns:a16="http://schemas.microsoft.com/office/drawing/2014/main" id="{6A94802A-09A8-9E4E-AB4D-1EBB9F228F21}"/>
              </a:ext>
            </a:extLst>
          </p:cNvPr>
          <p:cNvSpPr txBox="1"/>
          <p:nvPr userDrawn="1"/>
        </p:nvSpPr>
        <p:spPr>
          <a:xfrm>
            <a:off x="320440" y="187393"/>
            <a:ext cx="3342769" cy="3929987"/>
          </a:xfrm>
          <a:prstGeom prst="rect">
            <a:avLst/>
          </a:prstGeom>
          <a:noFill/>
        </p:spPr>
        <p:txBody>
          <a:bodyPr wrap="square" rtlCol="0">
            <a:spAutoFit/>
          </a:bodyPr>
          <a:lstStyle/>
          <a:p>
            <a:pPr algn="l"/>
            <a:r>
              <a:rPr lang="en-US" sz="2267" b="1" i="1">
                <a:solidFill>
                  <a:srgbClr val="FF0000"/>
                </a:solidFill>
              </a:rPr>
              <a:t>PC Users:</a:t>
            </a:r>
          </a:p>
          <a:p>
            <a:pPr algn="l"/>
            <a:r>
              <a:rPr lang="en-US" sz="2267" i="1">
                <a:solidFill>
                  <a:srgbClr val="FF0000"/>
                </a:solidFill>
              </a:rPr>
              <a:t>Microsoft PowerPoint for Windows has default settings that continually compress images. To avoid loss</a:t>
            </a:r>
            <a:r>
              <a:rPr lang="en-US" sz="2267" i="1" baseline="0">
                <a:solidFill>
                  <a:srgbClr val="FF0000"/>
                </a:solidFill>
              </a:rPr>
              <a:t> of quality </a:t>
            </a:r>
            <a:r>
              <a:rPr lang="en-US" sz="2267" i="1">
                <a:solidFill>
                  <a:srgbClr val="FF0000"/>
                </a:solidFill>
              </a:rPr>
              <a:t>for photos and graphics within this presentation file,</a:t>
            </a:r>
            <a:r>
              <a:rPr lang="en-US" sz="2267" i="1" baseline="0">
                <a:solidFill>
                  <a:srgbClr val="FF0000"/>
                </a:solidFill>
              </a:rPr>
              <a:t> </a:t>
            </a:r>
            <a:r>
              <a:rPr lang="en-US" sz="2267" i="1">
                <a:solidFill>
                  <a:srgbClr val="FF0000"/>
                </a:solidFill>
              </a:rPr>
              <a:t>please follow these</a:t>
            </a:r>
            <a:r>
              <a:rPr lang="en-US" sz="2267" i="1" baseline="0">
                <a:solidFill>
                  <a:srgbClr val="FF0000"/>
                </a:solidFill>
              </a:rPr>
              <a:t> instructions </a:t>
            </a:r>
            <a:r>
              <a:rPr lang="en-US" sz="2267" i="1">
                <a:solidFill>
                  <a:srgbClr val="FF0000"/>
                </a:solidFill>
              </a:rPr>
              <a:t>to change your software settings.</a:t>
            </a:r>
            <a:endParaRPr lang="en-US" sz="2267"/>
          </a:p>
        </p:txBody>
      </p:sp>
      <p:sp>
        <p:nvSpPr>
          <p:cNvPr id="10" name="Rectangle 9">
            <a:extLst>
              <a:ext uri="{FF2B5EF4-FFF2-40B4-BE49-F238E27FC236}">
                <a16:creationId xmlns:a16="http://schemas.microsoft.com/office/drawing/2014/main" id="{CBA3EC89-8FD7-AD49-87E0-02D7F2DF5F59}"/>
              </a:ext>
            </a:extLst>
          </p:cNvPr>
          <p:cNvSpPr/>
          <p:nvPr userDrawn="1"/>
        </p:nvSpPr>
        <p:spPr>
          <a:xfrm>
            <a:off x="0" y="4453108"/>
            <a:ext cx="12192000" cy="164289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TextBox 10">
            <a:extLst>
              <a:ext uri="{FF2B5EF4-FFF2-40B4-BE49-F238E27FC236}">
                <a16:creationId xmlns:a16="http://schemas.microsoft.com/office/drawing/2014/main" id="{AB1BB405-73FA-544A-9D06-35DD6B110F85}"/>
              </a:ext>
            </a:extLst>
          </p:cNvPr>
          <p:cNvSpPr txBox="1"/>
          <p:nvPr userDrawn="1"/>
        </p:nvSpPr>
        <p:spPr>
          <a:xfrm>
            <a:off x="2012409" y="4547623"/>
            <a:ext cx="9277583" cy="1446358"/>
          </a:xfrm>
          <a:prstGeom prst="rect">
            <a:avLst/>
          </a:prstGeom>
          <a:noFill/>
        </p:spPr>
        <p:txBody>
          <a:bodyPr wrap="square" rtlCol="0">
            <a:spAutoFit/>
          </a:bodyPr>
          <a:lstStyle/>
          <a:p>
            <a:pPr algn="l"/>
            <a:r>
              <a:rPr lang="en-US" sz="2133" b="1" i="0" u="none" strike="noStrike" kern="1200">
                <a:solidFill>
                  <a:schemeClr val="bg1"/>
                </a:solidFill>
                <a:effectLst/>
                <a:latin typeface="+mn-lt"/>
                <a:ea typeface="+mn-ea"/>
                <a:cs typeface="+mn-cs"/>
              </a:rPr>
              <a:t>Note: </a:t>
            </a:r>
            <a:r>
              <a:rPr lang="en-US" sz="2133" b="0" i="0" u="none" strike="noStrike" kern="1200">
                <a:solidFill>
                  <a:schemeClr val="bg1"/>
                </a:solidFill>
                <a:effectLst/>
                <a:latin typeface="+mn-lt"/>
                <a:ea typeface="+mn-ea"/>
                <a:cs typeface="+mn-cs"/>
              </a:rPr>
              <a:t>To view and access all available template examples and change the title slide background image, click on </a:t>
            </a:r>
            <a:r>
              <a:rPr lang="en-US" sz="2133" b="0" i="1" u="none" strike="noStrike" kern="1200">
                <a:solidFill>
                  <a:schemeClr val="bg1"/>
                </a:solidFill>
                <a:effectLst/>
                <a:latin typeface="+mn-lt"/>
                <a:ea typeface="+mn-ea"/>
                <a:cs typeface="+mn-cs"/>
              </a:rPr>
              <a:t>View &gt; Slide Master</a:t>
            </a:r>
            <a:r>
              <a:rPr lang="en-US" sz="2133" b="0" i="0" u="none" strike="noStrike" kern="1200">
                <a:solidFill>
                  <a:schemeClr val="bg1"/>
                </a:solidFill>
                <a:effectLst/>
                <a:latin typeface="+mn-lt"/>
                <a:ea typeface="+mn-ea"/>
                <a:cs typeface="+mn-cs"/>
              </a:rPr>
              <a:t>. Be sure to close out of the Master slide view when working on slide content by clicking on </a:t>
            </a:r>
            <a:r>
              <a:rPr lang="en-US" sz="2133" b="0" i="1" u="none" strike="noStrike" kern="1200">
                <a:solidFill>
                  <a:schemeClr val="bg1"/>
                </a:solidFill>
                <a:effectLst/>
                <a:latin typeface="+mn-lt"/>
                <a:ea typeface="+mn-ea"/>
                <a:cs typeface="+mn-cs"/>
              </a:rPr>
              <a:t>View &gt; Normal</a:t>
            </a:r>
            <a:r>
              <a:rPr lang="en-US" sz="2133" b="0" i="0" u="none" strike="noStrike" kern="1200">
                <a:solidFill>
                  <a:schemeClr val="bg1"/>
                </a:solidFill>
                <a:effectLst/>
                <a:latin typeface="+mn-lt"/>
                <a:ea typeface="+mn-ea"/>
                <a:cs typeface="+mn-cs"/>
              </a:rPr>
              <a:t>. Full frame photo size is </a:t>
            </a:r>
            <a:r>
              <a:rPr lang="en-US" sz="2400" b="0" i="0" u="none" strike="noStrike" kern="1200">
                <a:solidFill>
                  <a:schemeClr val="bg1"/>
                </a:solidFill>
                <a:effectLst/>
                <a:latin typeface="+mn-lt"/>
                <a:ea typeface="+mn-ea"/>
                <a:cs typeface="+mn-cs"/>
              </a:rPr>
              <a:t>10” x 5.63”</a:t>
            </a:r>
            <a:r>
              <a:rPr lang="en-US" sz="2133" b="0" i="0" u="none" strike="noStrike" kern="1200">
                <a:solidFill>
                  <a:schemeClr val="bg1"/>
                </a:solidFill>
                <a:effectLst/>
                <a:latin typeface="+mn-lt"/>
                <a:ea typeface="+mn-ea"/>
                <a:cs typeface="+mn-cs"/>
              </a:rPr>
              <a:t>or </a:t>
            </a:r>
            <a:r>
              <a:rPr lang="en-US" sz="2400" b="0" i="0" u="none" strike="noStrike" kern="1200">
                <a:solidFill>
                  <a:schemeClr val="bg1"/>
                </a:solidFill>
                <a:effectLst/>
                <a:latin typeface="+mn-lt"/>
                <a:ea typeface="+mn-ea"/>
                <a:cs typeface="+mn-cs"/>
              </a:rPr>
              <a:t>1500 pixels x 844 pixels </a:t>
            </a:r>
            <a:r>
              <a:rPr lang="en-US" sz="2133" b="0" i="0" u="none" strike="noStrike" kern="1200">
                <a:solidFill>
                  <a:schemeClr val="bg1"/>
                </a:solidFill>
                <a:effectLst/>
                <a:latin typeface="+mn-lt"/>
                <a:ea typeface="+mn-ea"/>
                <a:cs typeface="+mn-cs"/>
              </a:rPr>
              <a:t>@ 150 DPI.</a:t>
            </a:r>
            <a:endParaRPr lang="en-US" sz="2133" i="0">
              <a:solidFill>
                <a:schemeClr val="bg1"/>
              </a:solidFill>
            </a:endParaRPr>
          </a:p>
        </p:txBody>
      </p:sp>
      <p:sp>
        <p:nvSpPr>
          <p:cNvPr id="12" name="Oval 11">
            <a:extLst>
              <a:ext uri="{FF2B5EF4-FFF2-40B4-BE49-F238E27FC236}">
                <a16:creationId xmlns:a16="http://schemas.microsoft.com/office/drawing/2014/main" id="{3056F585-18BE-674F-A94A-18D71683402A}"/>
              </a:ext>
            </a:extLst>
          </p:cNvPr>
          <p:cNvSpPr/>
          <p:nvPr userDrawn="1"/>
        </p:nvSpPr>
        <p:spPr>
          <a:xfrm>
            <a:off x="522515" y="4713515"/>
            <a:ext cx="1121228" cy="112122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TextBox 12">
            <a:extLst>
              <a:ext uri="{FF2B5EF4-FFF2-40B4-BE49-F238E27FC236}">
                <a16:creationId xmlns:a16="http://schemas.microsoft.com/office/drawing/2014/main" id="{73AEB9E5-6B41-3742-B632-83E2CC8D1741}"/>
              </a:ext>
            </a:extLst>
          </p:cNvPr>
          <p:cNvSpPr txBox="1"/>
          <p:nvPr userDrawn="1"/>
        </p:nvSpPr>
        <p:spPr>
          <a:xfrm>
            <a:off x="661307" y="4402720"/>
            <a:ext cx="800101" cy="1733680"/>
          </a:xfrm>
          <a:prstGeom prst="rect">
            <a:avLst/>
          </a:prstGeom>
          <a:noFill/>
        </p:spPr>
        <p:txBody>
          <a:bodyPr wrap="square" rtlCol="0">
            <a:spAutoFit/>
          </a:bodyPr>
          <a:lstStyle/>
          <a:p>
            <a:pPr algn="ctr"/>
            <a:r>
              <a:rPr lang="en-US" sz="10666" b="1"/>
              <a:t>!</a:t>
            </a:r>
          </a:p>
        </p:txBody>
      </p:sp>
    </p:spTree>
    <p:extLst>
      <p:ext uri="{BB962C8B-B14F-4D97-AF65-F5344CB8AC3E}">
        <p14:creationId xmlns:p14="http://schemas.microsoft.com/office/powerpoint/2010/main" val="24016284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 Simpl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982633" y="1669356"/>
            <a:ext cx="5762859" cy="1797768"/>
          </a:xfrm>
        </p:spPr>
        <p:txBody>
          <a:bodyPr anchor="b" anchorCtr="0">
            <a:noAutofit/>
          </a:bodyPr>
          <a:lstStyle>
            <a:lvl1pPr marL="0" indent="0">
              <a:buNone/>
              <a:defRPr sz="4000"/>
            </a:lvl1pPr>
          </a:lstStyle>
          <a:p>
            <a:pPr lvl="0"/>
            <a:r>
              <a:rPr lang="en-US"/>
              <a:t>Title</a:t>
            </a:r>
          </a:p>
        </p:txBody>
      </p:sp>
      <p:cxnSp>
        <p:nvCxnSpPr>
          <p:cNvPr id="10" name="Straight Connector 9"/>
          <p:cNvCxnSpPr/>
          <p:nvPr userDrawn="1"/>
        </p:nvCxnSpPr>
        <p:spPr>
          <a:xfrm>
            <a:off x="5119809" y="3707711"/>
            <a:ext cx="5625684"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1" hasCustomPrompt="1"/>
          </p:nvPr>
        </p:nvSpPr>
        <p:spPr>
          <a:xfrm>
            <a:off x="4982634" y="3948645"/>
            <a:ext cx="5763684" cy="1468735"/>
          </a:xfrm>
        </p:spPr>
        <p:txBody>
          <a:bodyPr>
            <a:noAutofit/>
          </a:bodyPr>
          <a:lstStyle>
            <a:lvl1pPr marL="0" indent="0">
              <a:spcBef>
                <a:spcPts val="533"/>
              </a:spcBef>
              <a:buNone/>
              <a:defRPr sz="2400" baseline="0"/>
            </a:lvl1pPr>
            <a:lvl2pPr marL="609585" indent="0">
              <a:buNone/>
              <a:defRPr/>
            </a:lvl2pPr>
            <a:lvl3pPr marL="1219170" indent="0">
              <a:buNone/>
              <a:defRPr/>
            </a:lvl3pPr>
            <a:lvl4pPr marL="1828754" indent="0">
              <a:buNone/>
              <a:defRPr/>
            </a:lvl4pPr>
            <a:lvl5pPr marL="2438339" indent="0">
              <a:buNone/>
              <a:defRPr/>
            </a:lvl5pPr>
          </a:lstStyle>
          <a:p>
            <a:pPr lvl="0"/>
            <a:r>
              <a:rPr lang="en-US" dirty="0"/>
              <a:t>Presenter Name</a:t>
            </a:r>
          </a:p>
          <a:p>
            <a:pPr lvl="0"/>
            <a:r>
              <a:rPr lang="en-US" dirty="0"/>
              <a:t>Venue or Organization</a:t>
            </a:r>
          </a:p>
          <a:p>
            <a:pPr lvl="0"/>
            <a:r>
              <a:rPr lang="en-US" dirty="0"/>
              <a:t>Date</a:t>
            </a:r>
          </a:p>
        </p:txBody>
      </p:sp>
      <p:pic>
        <p:nvPicPr>
          <p:cNvPr id="7" name="Graphic 6">
            <a:extLst>
              <a:ext uri="{FF2B5EF4-FFF2-40B4-BE49-F238E27FC236}">
                <a16:creationId xmlns:a16="http://schemas.microsoft.com/office/drawing/2014/main" id="{63528C9F-D43C-8E4B-8E26-1B7ED4C750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3272" y="1"/>
            <a:ext cx="3109189" cy="1456409"/>
          </a:xfrm>
          <a:prstGeom prst="rect">
            <a:avLst/>
          </a:prstGeom>
        </p:spPr>
      </p:pic>
    </p:spTree>
    <p:extLst>
      <p:ext uri="{BB962C8B-B14F-4D97-AF65-F5344CB8AC3E}">
        <p14:creationId xmlns:p14="http://schemas.microsoft.com/office/powerpoint/2010/main" val="910462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A3BCB2-711F-4137-8B11-C0BE88489C4C}" type="datetimeFigureOut">
              <a:rPr lang="en-US" smtClean="0"/>
              <a:pPr/>
              <a:t>2/18/22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07824-6970-4ACE-9BE7-5E8654A20F47}" type="slidenum">
              <a:rPr lang="en-US" smtClean="0"/>
              <a:pPr/>
              <a:t>‹#›</a:t>
            </a:fld>
            <a:endParaRPr lang="en-US"/>
          </a:p>
        </p:txBody>
      </p:sp>
    </p:spTree>
    <p:extLst>
      <p:ext uri="{BB962C8B-B14F-4D97-AF65-F5344CB8AC3E}">
        <p14:creationId xmlns:p14="http://schemas.microsoft.com/office/powerpoint/2010/main" val="27360183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 Full 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5932" cy="6858000"/>
          </a:xfrm>
          <a:prstGeom prst="rect">
            <a:avLst/>
          </a:prstGeom>
        </p:spPr>
      </p:pic>
      <p:sp>
        <p:nvSpPr>
          <p:cNvPr id="8" name="Text Placeholder 7"/>
          <p:cNvSpPr>
            <a:spLocks noGrp="1"/>
          </p:cNvSpPr>
          <p:nvPr>
            <p:ph type="body" sz="quarter" idx="10" hasCustomPrompt="1"/>
          </p:nvPr>
        </p:nvSpPr>
        <p:spPr>
          <a:xfrm>
            <a:off x="4982633" y="2006436"/>
            <a:ext cx="7191331" cy="1460688"/>
          </a:xfrm>
          <a:solidFill>
            <a:schemeClr val="accent1">
              <a:alpha val="75000"/>
            </a:schemeClr>
          </a:solidFill>
        </p:spPr>
        <p:txBody>
          <a:bodyPr lIns="182880" tIns="137160" rIns="182880" bIns="137160" anchor="ctr" anchorCtr="0">
            <a:noAutofit/>
          </a:bodyPr>
          <a:lstStyle>
            <a:lvl1pPr marL="0" indent="0">
              <a:lnSpc>
                <a:spcPts val="3733"/>
              </a:lnSpc>
              <a:buNone/>
              <a:defRPr sz="4000">
                <a:solidFill>
                  <a:schemeClr val="bg1"/>
                </a:solidFill>
              </a:defRPr>
            </a:lvl1pPr>
          </a:lstStyle>
          <a:p>
            <a:pPr lvl="0"/>
            <a:r>
              <a:rPr lang="en-US"/>
              <a:t>Title</a:t>
            </a:r>
          </a:p>
        </p:txBody>
      </p:sp>
      <p:sp>
        <p:nvSpPr>
          <p:cNvPr id="15" name="Text Placeholder 14"/>
          <p:cNvSpPr>
            <a:spLocks noGrp="1"/>
          </p:cNvSpPr>
          <p:nvPr>
            <p:ph type="body" sz="quarter" idx="11" hasCustomPrompt="1"/>
          </p:nvPr>
        </p:nvSpPr>
        <p:spPr>
          <a:xfrm>
            <a:off x="4982634" y="3659717"/>
            <a:ext cx="5763684" cy="1468735"/>
          </a:xfrm>
          <a:solidFill>
            <a:schemeClr val="accent1">
              <a:alpha val="75000"/>
            </a:schemeClr>
          </a:solidFill>
        </p:spPr>
        <p:txBody>
          <a:bodyPr lIns="182880" tIns="137160" rIns="182880" bIns="137160" anchor="ctr" anchorCtr="0">
            <a:noAutofit/>
          </a:bodyPr>
          <a:lstStyle>
            <a:lvl1pPr marL="0" indent="0">
              <a:lnSpc>
                <a:spcPts val="2347"/>
              </a:lnSpc>
              <a:spcBef>
                <a:spcPts val="533"/>
              </a:spcBef>
              <a:buNone/>
              <a:defRPr sz="2400" baseline="0">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Presenter Name</a:t>
            </a:r>
          </a:p>
          <a:p>
            <a:pPr lvl="0"/>
            <a:r>
              <a:rPr lang="en-US" dirty="0"/>
              <a:t>Venue or Organization</a:t>
            </a:r>
          </a:p>
          <a:p>
            <a:pPr lvl="0"/>
            <a:r>
              <a:rPr lang="en-US" dirty="0"/>
              <a:t>Date</a:t>
            </a:r>
          </a:p>
        </p:txBody>
      </p:sp>
      <p:pic>
        <p:nvPicPr>
          <p:cNvPr id="7" name="Graphic 6">
            <a:extLst>
              <a:ext uri="{FF2B5EF4-FFF2-40B4-BE49-F238E27FC236}">
                <a16:creationId xmlns:a16="http://schemas.microsoft.com/office/drawing/2014/main" id="{465B8CD2-BF47-094F-B614-5CEAE71B3F3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3272" y="1"/>
            <a:ext cx="3109189" cy="1456409"/>
          </a:xfrm>
          <a:prstGeom prst="rect">
            <a:avLst/>
          </a:prstGeom>
        </p:spPr>
      </p:pic>
    </p:spTree>
    <p:extLst>
      <p:ext uri="{BB962C8B-B14F-4D97-AF65-F5344CB8AC3E}">
        <p14:creationId xmlns:p14="http://schemas.microsoft.com/office/powerpoint/2010/main" val="14572940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 Full 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965" y="0"/>
            <a:ext cx="12192000" cy="6858000"/>
          </a:xfrm>
          <a:prstGeom prst="rect">
            <a:avLst/>
          </a:prstGeom>
        </p:spPr>
      </p:pic>
      <p:sp>
        <p:nvSpPr>
          <p:cNvPr id="8" name="Text Placeholder 7"/>
          <p:cNvSpPr>
            <a:spLocks noGrp="1"/>
          </p:cNvSpPr>
          <p:nvPr>
            <p:ph type="body" sz="quarter" idx="10" hasCustomPrompt="1"/>
          </p:nvPr>
        </p:nvSpPr>
        <p:spPr>
          <a:xfrm>
            <a:off x="4982633" y="2006436"/>
            <a:ext cx="7191331" cy="1460688"/>
          </a:xfrm>
          <a:solidFill>
            <a:schemeClr val="accent1">
              <a:alpha val="75000"/>
            </a:schemeClr>
          </a:solidFill>
        </p:spPr>
        <p:txBody>
          <a:bodyPr lIns="182880" tIns="137160" rIns="182880" bIns="137160" anchor="ctr" anchorCtr="0">
            <a:noAutofit/>
          </a:bodyPr>
          <a:lstStyle>
            <a:lvl1pPr marL="0" indent="0">
              <a:lnSpc>
                <a:spcPts val="3733"/>
              </a:lnSpc>
              <a:buNone/>
              <a:defRPr sz="4000">
                <a:solidFill>
                  <a:schemeClr val="bg1"/>
                </a:solidFill>
              </a:defRPr>
            </a:lvl1pPr>
          </a:lstStyle>
          <a:p>
            <a:pPr lvl="0"/>
            <a:r>
              <a:rPr lang="en-US"/>
              <a:t>Title</a:t>
            </a:r>
          </a:p>
        </p:txBody>
      </p:sp>
      <p:sp>
        <p:nvSpPr>
          <p:cNvPr id="15" name="Text Placeholder 14"/>
          <p:cNvSpPr>
            <a:spLocks noGrp="1"/>
          </p:cNvSpPr>
          <p:nvPr>
            <p:ph type="body" sz="quarter" idx="11" hasCustomPrompt="1"/>
          </p:nvPr>
        </p:nvSpPr>
        <p:spPr>
          <a:xfrm>
            <a:off x="4982634" y="3659717"/>
            <a:ext cx="5763684" cy="1468735"/>
          </a:xfrm>
          <a:solidFill>
            <a:schemeClr val="accent1">
              <a:alpha val="75000"/>
            </a:schemeClr>
          </a:solidFill>
        </p:spPr>
        <p:txBody>
          <a:bodyPr lIns="182880" tIns="137160" rIns="182880" bIns="137160" anchor="ctr" anchorCtr="0">
            <a:noAutofit/>
          </a:bodyPr>
          <a:lstStyle>
            <a:lvl1pPr marL="0" indent="0">
              <a:lnSpc>
                <a:spcPts val="2347"/>
              </a:lnSpc>
              <a:spcBef>
                <a:spcPts val="533"/>
              </a:spcBef>
              <a:buNone/>
              <a:defRPr sz="2400" baseline="0">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Presenter Name</a:t>
            </a:r>
          </a:p>
          <a:p>
            <a:pPr lvl="0"/>
            <a:r>
              <a:rPr lang="en-US" dirty="0"/>
              <a:t>Venue or Organization</a:t>
            </a:r>
          </a:p>
          <a:p>
            <a:pPr lvl="0"/>
            <a:r>
              <a:rPr lang="en-US" dirty="0"/>
              <a:t>Date</a:t>
            </a:r>
          </a:p>
        </p:txBody>
      </p:sp>
      <p:pic>
        <p:nvPicPr>
          <p:cNvPr id="7" name="Graphic 6">
            <a:extLst>
              <a:ext uri="{FF2B5EF4-FFF2-40B4-BE49-F238E27FC236}">
                <a16:creationId xmlns:a16="http://schemas.microsoft.com/office/drawing/2014/main" id="{821FBE40-03AF-2040-B470-29B21F4E356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3272" y="1"/>
            <a:ext cx="3109189" cy="1456409"/>
          </a:xfrm>
          <a:prstGeom prst="rect">
            <a:avLst/>
          </a:prstGeom>
        </p:spPr>
      </p:pic>
    </p:spTree>
    <p:extLst>
      <p:ext uri="{BB962C8B-B14F-4D97-AF65-F5344CB8AC3E}">
        <p14:creationId xmlns:p14="http://schemas.microsoft.com/office/powerpoint/2010/main" val="1164844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Slide - Blue Background">
    <p:spTree>
      <p:nvGrpSpPr>
        <p:cNvPr id="1" name=""/>
        <p:cNvGrpSpPr/>
        <p:nvPr/>
      </p:nvGrpSpPr>
      <p:grpSpPr>
        <a:xfrm>
          <a:off x="0" y="0"/>
          <a:ext cx="0" cy="0"/>
          <a:chOff x="0" y="0"/>
          <a:chExt cx="0" cy="0"/>
        </a:xfrm>
      </p:grpSpPr>
      <p:pic>
        <p:nvPicPr>
          <p:cNvPr id="6" name="Picture 5" descr="iStock-505476426_FlareFree.jpg">
            <a:extLst>
              <a:ext uri="{FF2B5EF4-FFF2-40B4-BE49-F238E27FC236}">
                <a16:creationId xmlns:a16="http://schemas.microsoft.com/office/drawing/2014/main" id="{312AD4B6-5589-B742-BDDC-8DE22CCB22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68160"/>
          </a:xfrm>
          <a:prstGeom prst="rect">
            <a:avLst/>
          </a:prstGeom>
        </p:spPr>
      </p:pic>
      <p:sp>
        <p:nvSpPr>
          <p:cNvPr id="8" name="Text Placeholder 7"/>
          <p:cNvSpPr>
            <a:spLocks noGrp="1"/>
          </p:cNvSpPr>
          <p:nvPr>
            <p:ph type="body" sz="quarter" idx="10" hasCustomPrompt="1"/>
          </p:nvPr>
        </p:nvSpPr>
        <p:spPr>
          <a:xfrm>
            <a:off x="4982633" y="2006436"/>
            <a:ext cx="7191331" cy="1460688"/>
          </a:xfrm>
          <a:solidFill>
            <a:schemeClr val="accent1">
              <a:alpha val="75000"/>
            </a:schemeClr>
          </a:solidFill>
        </p:spPr>
        <p:txBody>
          <a:bodyPr lIns="182880" tIns="137160" rIns="182880" bIns="137160" anchor="ctr" anchorCtr="0">
            <a:noAutofit/>
          </a:bodyPr>
          <a:lstStyle>
            <a:lvl1pPr marL="0" indent="0">
              <a:lnSpc>
                <a:spcPts val="3733"/>
              </a:lnSpc>
              <a:buNone/>
              <a:defRPr sz="4000">
                <a:solidFill>
                  <a:schemeClr val="bg1"/>
                </a:solidFill>
              </a:defRPr>
            </a:lvl1pPr>
          </a:lstStyle>
          <a:p>
            <a:pPr lvl="0"/>
            <a:r>
              <a:rPr lang="en-US"/>
              <a:t>Title</a:t>
            </a:r>
          </a:p>
        </p:txBody>
      </p:sp>
      <p:sp>
        <p:nvSpPr>
          <p:cNvPr id="15" name="Text Placeholder 14"/>
          <p:cNvSpPr>
            <a:spLocks noGrp="1"/>
          </p:cNvSpPr>
          <p:nvPr>
            <p:ph type="body" sz="quarter" idx="11" hasCustomPrompt="1"/>
          </p:nvPr>
        </p:nvSpPr>
        <p:spPr>
          <a:xfrm>
            <a:off x="4982634" y="3659717"/>
            <a:ext cx="5763684" cy="1468735"/>
          </a:xfrm>
          <a:solidFill>
            <a:schemeClr val="accent1">
              <a:alpha val="75000"/>
            </a:schemeClr>
          </a:solidFill>
        </p:spPr>
        <p:txBody>
          <a:bodyPr lIns="182880" tIns="137160" rIns="182880" bIns="137160" anchor="ctr" anchorCtr="0">
            <a:noAutofit/>
          </a:bodyPr>
          <a:lstStyle>
            <a:lvl1pPr marL="0" indent="0">
              <a:lnSpc>
                <a:spcPts val="2347"/>
              </a:lnSpc>
              <a:spcBef>
                <a:spcPts val="533"/>
              </a:spcBef>
              <a:buNone/>
              <a:defRPr sz="2400" baseline="0">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Presenter Name</a:t>
            </a:r>
          </a:p>
          <a:p>
            <a:pPr lvl="0"/>
            <a:r>
              <a:rPr lang="en-US" dirty="0"/>
              <a:t>Venue or Organization</a:t>
            </a:r>
          </a:p>
          <a:p>
            <a:pPr lvl="0"/>
            <a:r>
              <a:rPr lang="en-US" dirty="0"/>
              <a:t>Date</a:t>
            </a:r>
          </a:p>
        </p:txBody>
      </p:sp>
      <p:pic>
        <p:nvPicPr>
          <p:cNvPr id="7" name="Graphic 6">
            <a:extLst>
              <a:ext uri="{FF2B5EF4-FFF2-40B4-BE49-F238E27FC236}">
                <a16:creationId xmlns:a16="http://schemas.microsoft.com/office/drawing/2014/main" id="{67876295-9728-A943-A66A-D4797EDDAE2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3272" y="1"/>
            <a:ext cx="3109189" cy="1456409"/>
          </a:xfrm>
          <a:prstGeom prst="rect">
            <a:avLst/>
          </a:prstGeom>
        </p:spPr>
      </p:pic>
    </p:spTree>
    <p:extLst>
      <p:ext uri="{BB962C8B-B14F-4D97-AF65-F5344CB8AC3E}">
        <p14:creationId xmlns:p14="http://schemas.microsoft.com/office/powerpoint/2010/main" val="8401457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imple Slide -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Simple Slide</a:t>
            </a:r>
          </a:p>
        </p:txBody>
      </p:sp>
      <p:sp>
        <p:nvSpPr>
          <p:cNvPr id="9" name="Text Placeholder 8"/>
          <p:cNvSpPr>
            <a:spLocks noGrp="1"/>
          </p:cNvSpPr>
          <p:nvPr>
            <p:ph type="body" sz="quarter" idx="10"/>
          </p:nvPr>
        </p:nvSpPr>
        <p:spPr>
          <a:xfrm>
            <a:off x="609601" y="1828801"/>
            <a:ext cx="10826751" cy="4500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23762134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imple Slide - Tex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99" y="1"/>
            <a:ext cx="7915124" cy="1209524"/>
          </a:xfrm>
        </p:spPr>
        <p:txBody>
          <a:bodyPr/>
          <a:lstStyle/>
          <a:p>
            <a:r>
              <a:rPr lang="en-US"/>
              <a:t>Simple Slide</a:t>
            </a:r>
          </a:p>
        </p:txBody>
      </p:sp>
      <p:sp>
        <p:nvSpPr>
          <p:cNvPr id="9" name="Text Placeholder 8"/>
          <p:cNvSpPr>
            <a:spLocks noGrp="1"/>
          </p:cNvSpPr>
          <p:nvPr>
            <p:ph type="body" sz="quarter" idx="10"/>
          </p:nvPr>
        </p:nvSpPr>
        <p:spPr>
          <a:xfrm>
            <a:off x="609601" y="1499810"/>
            <a:ext cx="10826751" cy="48290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37577145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mple Slide - Any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609599" y="1"/>
            <a:ext cx="10982476" cy="1035352"/>
          </a:xfrm>
        </p:spPr>
        <p:txBody>
          <a:bodyPr/>
          <a:lstStyle/>
          <a:p>
            <a:r>
              <a:rPr lang="en-US"/>
              <a:t>Simple Slide</a:t>
            </a:r>
          </a:p>
        </p:txBody>
      </p:sp>
    </p:spTree>
    <p:extLst>
      <p:ext uri="{BB962C8B-B14F-4D97-AF65-F5344CB8AC3E}">
        <p14:creationId xmlns:p14="http://schemas.microsoft.com/office/powerpoint/2010/main" val="83787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imple Slide - Tex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99" y="1"/>
            <a:ext cx="7915124" cy="1209524"/>
          </a:xfrm>
        </p:spPr>
        <p:txBody>
          <a:bodyPr/>
          <a:lstStyle/>
          <a:p>
            <a:r>
              <a:rPr lang="en-US" dirty="0"/>
              <a:t>Simple Slide + Image</a:t>
            </a:r>
          </a:p>
        </p:txBody>
      </p:sp>
      <p:sp>
        <p:nvSpPr>
          <p:cNvPr id="9" name="Text Placeholder 8"/>
          <p:cNvSpPr>
            <a:spLocks noGrp="1"/>
          </p:cNvSpPr>
          <p:nvPr>
            <p:ph type="body" sz="quarter" idx="10" hasCustomPrompt="1"/>
          </p:nvPr>
        </p:nvSpPr>
        <p:spPr>
          <a:xfrm>
            <a:off x="609601" y="1499810"/>
            <a:ext cx="6857999" cy="4829025"/>
          </a:xfrm>
        </p:spPr>
        <p:txBody>
          <a:bodyPr/>
          <a:lstStyle>
            <a:lvl1pPr marL="0" indent="0">
              <a:buNone/>
              <a:defRPr b="1"/>
            </a:lvl1pPr>
            <a:lvl2pPr>
              <a:defRPr sz="2667"/>
            </a:lvl2pPr>
          </a:lstStyle>
          <a:p>
            <a:pPr lvl="0"/>
            <a:r>
              <a:rPr lang="en-US" dirty="0"/>
              <a:t>Header text</a:t>
            </a:r>
          </a:p>
          <a:p>
            <a:pPr lvl="1"/>
            <a:r>
              <a:rPr lang="en-US" dirty="0"/>
              <a:t>Bullet point 1</a:t>
            </a:r>
          </a:p>
          <a:p>
            <a:pPr lvl="1"/>
            <a:r>
              <a:rPr lang="en-US" dirty="0"/>
              <a:t>Bullet point 2</a:t>
            </a:r>
          </a:p>
          <a:p>
            <a:pPr lvl="1"/>
            <a:r>
              <a:rPr lang="en-US" dirty="0"/>
              <a:t>Bullet point 3</a:t>
            </a:r>
            <a:br>
              <a:rPr lang="en-US" dirty="0"/>
            </a:br>
            <a:endParaRPr lang="en-US" dirty="0"/>
          </a:p>
          <a:p>
            <a:pPr lvl="0"/>
            <a:r>
              <a:rPr lang="en-US" dirty="0"/>
              <a:t>Header text</a:t>
            </a:r>
          </a:p>
          <a:p>
            <a:pPr lvl="1"/>
            <a:r>
              <a:rPr lang="en-US" dirty="0"/>
              <a:t>Bullet point 1</a:t>
            </a:r>
          </a:p>
          <a:p>
            <a:pPr lvl="1"/>
            <a:r>
              <a:rPr lang="en-US" dirty="0"/>
              <a:t>Bullet point 2</a:t>
            </a:r>
          </a:p>
          <a:p>
            <a:pPr lvl="1"/>
            <a:r>
              <a:rPr lang="en-US" dirty="0"/>
              <a:t>Bullet point 3</a:t>
            </a:r>
          </a:p>
        </p:txBody>
      </p:sp>
      <p:sp>
        <p:nvSpPr>
          <p:cNvPr id="4" name="TextBox 3"/>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
        <p:nvSpPr>
          <p:cNvPr id="5" name="Picture Placeholder 4">
            <a:extLst>
              <a:ext uri="{FF2B5EF4-FFF2-40B4-BE49-F238E27FC236}">
                <a16:creationId xmlns:a16="http://schemas.microsoft.com/office/drawing/2014/main" id="{610250B1-824A-CC4A-9A13-92F03EBFAA8F}"/>
              </a:ext>
            </a:extLst>
          </p:cNvPr>
          <p:cNvSpPr>
            <a:spLocks noGrp="1"/>
          </p:cNvSpPr>
          <p:nvPr>
            <p:ph type="pic" sz="quarter" idx="11" hasCustomPrompt="1"/>
          </p:nvPr>
        </p:nvSpPr>
        <p:spPr>
          <a:xfrm>
            <a:off x="7936523" y="1500717"/>
            <a:ext cx="3645876" cy="4828117"/>
          </a:xfrm>
          <a:solidFill>
            <a:schemeClr val="bg1">
              <a:lumMod val="85000"/>
            </a:schemeClr>
          </a:solidFill>
        </p:spPr>
        <p:txBody>
          <a:bodyPr>
            <a:normAutofit/>
          </a:bodyPr>
          <a:lstStyle>
            <a:lvl1pPr marL="0" indent="0">
              <a:buNone/>
              <a:defRPr sz="2133"/>
            </a:lvl1pPr>
          </a:lstStyle>
          <a:p>
            <a:r>
              <a:rPr lang="en-US"/>
              <a:t>Insert image here</a:t>
            </a:r>
          </a:p>
        </p:txBody>
      </p:sp>
    </p:spTree>
    <p:extLst>
      <p:ext uri="{BB962C8B-B14F-4D97-AF65-F5344CB8AC3E}">
        <p14:creationId xmlns:p14="http://schemas.microsoft.com/office/powerpoint/2010/main" val="10196908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imple Slide - Text 2">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609601" y="526794"/>
            <a:ext cx="5486400" cy="2902207"/>
          </a:xfrm>
        </p:spPr>
        <p:txBody>
          <a:bodyPr>
            <a:normAutofit/>
          </a:bodyPr>
          <a:lstStyle>
            <a:lvl1pPr marL="0" indent="0">
              <a:buNone/>
              <a:defRPr sz="2667" b="0"/>
            </a:lvl1pPr>
            <a:lvl2pPr marL="609585" indent="0">
              <a:buNone/>
              <a:defRPr/>
            </a:lvl2pPr>
          </a:lstStyle>
          <a:p>
            <a:pPr lvl="0"/>
            <a:r>
              <a:rPr lang="en-US" dirty="0"/>
              <a:t>Summary or description text about the slide, images, charts, data go here.</a:t>
            </a:r>
          </a:p>
        </p:txBody>
      </p:sp>
      <p:sp>
        <p:nvSpPr>
          <p:cNvPr id="4" name="TextBox 3"/>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
        <p:nvSpPr>
          <p:cNvPr id="5" name="Picture Placeholder 4">
            <a:extLst>
              <a:ext uri="{FF2B5EF4-FFF2-40B4-BE49-F238E27FC236}">
                <a16:creationId xmlns:a16="http://schemas.microsoft.com/office/drawing/2014/main" id="{610250B1-824A-CC4A-9A13-92F03EBFAA8F}"/>
              </a:ext>
            </a:extLst>
          </p:cNvPr>
          <p:cNvSpPr>
            <a:spLocks noGrp="1"/>
          </p:cNvSpPr>
          <p:nvPr>
            <p:ph type="pic" sz="quarter" idx="11" hasCustomPrompt="1"/>
          </p:nvPr>
        </p:nvSpPr>
        <p:spPr>
          <a:xfrm>
            <a:off x="609600" y="3727939"/>
            <a:ext cx="3535680" cy="2600896"/>
          </a:xfrm>
          <a:solidFill>
            <a:schemeClr val="bg1">
              <a:lumMod val="85000"/>
            </a:schemeClr>
          </a:solidFill>
        </p:spPr>
        <p:txBody>
          <a:bodyPr>
            <a:normAutofit/>
          </a:bodyPr>
          <a:lstStyle>
            <a:lvl1pPr marL="0" indent="0">
              <a:buNone/>
              <a:defRPr sz="2133"/>
            </a:lvl1pPr>
          </a:lstStyle>
          <a:p>
            <a:r>
              <a:rPr lang="en-US"/>
              <a:t>Insert image here</a:t>
            </a:r>
          </a:p>
        </p:txBody>
      </p:sp>
      <p:sp>
        <p:nvSpPr>
          <p:cNvPr id="6" name="Picture Placeholder 4">
            <a:extLst>
              <a:ext uri="{FF2B5EF4-FFF2-40B4-BE49-F238E27FC236}">
                <a16:creationId xmlns:a16="http://schemas.microsoft.com/office/drawing/2014/main" id="{4F619479-75AC-A745-A352-0D743D62E3EA}"/>
              </a:ext>
            </a:extLst>
          </p:cNvPr>
          <p:cNvSpPr>
            <a:spLocks noGrp="1"/>
          </p:cNvSpPr>
          <p:nvPr>
            <p:ph type="pic" sz="quarter" idx="12" hasCustomPrompt="1"/>
          </p:nvPr>
        </p:nvSpPr>
        <p:spPr>
          <a:xfrm>
            <a:off x="4328160" y="3727939"/>
            <a:ext cx="3535680" cy="2600896"/>
          </a:xfrm>
          <a:solidFill>
            <a:schemeClr val="bg1">
              <a:lumMod val="85000"/>
            </a:schemeClr>
          </a:solidFill>
        </p:spPr>
        <p:txBody>
          <a:bodyPr>
            <a:normAutofit/>
          </a:bodyPr>
          <a:lstStyle>
            <a:lvl1pPr marL="0" indent="0">
              <a:buNone/>
              <a:defRPr sz="2133"/>
            </a:lvl1pPr>
          </a:lstStyle>
          <a:p>
            <a:r>
              <a:rPr lang="en-US"/>
              <a:t>Insert image here</a:t>
            </a:r>
          </a:p>
        </p:txBody>
      </p:sp>
      <p:sp>
        <p:nvSpPr>
          <p:cNvPr id="7" name="Picture Placeholder 4">
            <a:extLst>
              <a:ext uri="{FF2B5EF4-FFF2-40B4-BE49-F238E27FC236}">
                <a16:creationId xmlns:a16="http://schemas.microsoft.com/office/drawing/2014/main" id="{FEC72F80-AAAF-2747-9B70-3072CB21FAAD}"/>
              </a:ext>
            </a:extLst>
          </p:cNvPr>
          <p:cNvSpPr>
            <a:spLocks noGrp="1"/>
          </p:cNvSpPr>
          <p:nvPr>
            <p:ph type="pic" sz="quarter" idx="13" hasCustomPrompt="1"/>
          </p:nvPr>
        </p:nvSpPr>
        <p:spPr>
          <a:xfrm>
            <a:off x="8046720" y="3727939"/>
            <a:ext cx="3535680" cy="2600896"/>
          </a:xfrm>
          <a:solidFill>
            <a:schemeClr val="bg1">
              <a:lumMod val="85000"/>
            </a:schemeClr>
          </a:solidFill>
        </p:spPr>
        <p:txBody>
          <a:bodyPr>
            <a:normAutofit/>
          </a:bodyPr>
          <a:lstStyle>
            <a:lvl1pPr marL="0" indent="0">
              <a:buNone/>
              <a:defRPr sz="2133"/>
            </a:lvl1pPr>
          </a:lstStyle>
          <a:p>
            <a:r>
              <a:rPr lang="en-US"/>
              <a:t>Insert image here</a:t>
            </a:r>
          </a:p>
        </p:txBody>
      </p:sp>
      <p:sp>
        <p:nvSpPr>
          <p:cNvPr id="8" name="Chart Placeholder 6">
            <a:extLst>
              <a:ext uri="{FF2B5EF4-FFF2-40B4-BE49-F238E27FC236}">
                <a16:creationId xmlns:a16="http://schemas.microsoft.com/office/drawing/2014/main" id="{EEADAD7D-0DCA-B946-BD57-8AFA7A8BDDF7}"/>
              </a:ext>
            </a:extLst>
          </p:cNvPr>
          <p:cNvSpPr>
            <a:spLocks noGrp="1"/>
          </p:cNvSpPr>
          <p:nvPr>
            <p:ph type="chart" sz="quarter" idx="14" hasCustomPrompt="1"/>
          </p:nvPr>
        </p:nvSpPr>
        <p:spPr>
          <a:xfrm>
            <a:off x="6353909" y="526794"/>
            <a:ext cx="5228491" cy="2902207"/>
          </a:xfrm>
          <a:prstGeom prst="rect">
            <a:avLst/>
          </a:prstGeom>
          <a:solidFill>
            <a:schemeClr val="bg1">
              <a:lumMod val="95000"/>
            </a:schemeClr>
          </a:solidFill>
        </p:spPr>
        <p:txBody>
          <a:bodyPr vert="horz"/>
          <a:lstStyle>
            <a:lvl1pPr marL="0" indent="0">
              <a:buNone/>
              <a:defRPr sz="1600"/>
            </a:lvl1pPr>
          </a:lstStyle>
          <a:p>
            <a:r>
              <a:rPr lang="en-US"/>
              <a:t>Insert Chart</a:t>
            </a:r>
          </a:p>
        </p:txBody>
      </p:sp>
    </p:spTree>
    <p:extLst>
      <p:ext uri="{BB962C8B-B14F-4D97-AF65-F5344CB8AC3E}">
        <p14:creationId xmlns:p14="http://schemas.microsoft.com/office/powerpoint/2010/main" val="23650212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609601" y="2864762"/>
            <a:ext cx="10826751" cy="715429"/>
          </a:xfrm>
        </p:spPr>
        <p:txBody>
          <a:bodyPr/>
          <a:lstStyle>
            <a:lvl1pPr marL="0" indent="0" algn="ctr">
              <a:buNone/>
              <a:defRPr baseline="0"/>
            </a:lvl1pPr>
          </a:lstStyle>
          <a:p>
            <a:pPr lvl="0"/>
            <a:r>
              <a:rPr lang="en-US"/>
              <a:t>Blank Slide for Any Content</a:t>
            </a:r>
          </a:p>
        </p:txBody>
      </p:sp>
      <p:sp>
        <p:nvSpPr>
          <p:cNvPr id="4" name="TextBox 3"/>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42649242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OC Slide - Main">
    <p:spTree>
      <p:nvGrpSpPr>
        <p:cNvPr id="1" name=""/>
        <p:cNvGrpSpPr/>
        <p:nvPr/>
      </p:nvGrpSpPr>
      <p:grpSpPr>
        <a:xfrm>
          <a:off x="0" y="0"/>
          <a:ext cx="0" cy="0"/>
          <a:chOff x="0" y="0"/>
          <a:chExt cx="0" cy="0"/>
        </a:xfrm>
      </p:grpSpPr>
      <p:sp>
        <p:nvSpPr>
          <p:cNvPr id="4" name="TextBox 3"/>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
        <p:nvSpPr>
          <p:cNvPr id="2" name="Title 1"/>
          <p:cNvSpPr>
            <a:spLocks noGrp="1"/>
          </p:cNvSpPr>
          <p:nvPr>
            <p:ph type="title" hasCustomPrompt="1"/>
          </p:nvPr>
        </p:nvSpPr>
        <p:spPr>
          <a:xfrm>
            <a:off x="609600" y="1"/>
            <a:ext cx="4286552" cy="1600201"/>
          </a:xfrm>
        </p:spPr>
        <p:txBody>
          <a:bodyPr/>
          <a:lstStyle/>
          <a:p>
            <a:r>
              <a:rPr lang="en-US"/>
              <a:t>Contents</a:t>
            </a:r>
          </a:p>
        </p:txBody>
      </p:sp>
      <p:sp>
        <p:nvSpPr>
          <p:cNvPr id="34" name="Text Placeholder 6"/>
          <p:cNvSpPr>
            <a:spLocks noGrp="1"/>
          </p:cNvSpPr>
          <p:nvPr>
            <p:ph type="body" sz="quarter" idx="11" hasCustomPrompt="1"/>
          </p:nvPr>
        </p:nvSpPr>
        <p:spPr>
          <a:xfrm>
            <a:off x="1311549" y="1849598"/>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37" name="Straight Connector 36"/>
          <p:cNvCxnSpPr/>
          <p:nvPr userDrawn="1"/>
        </p:nvCxnSpPr>
        <p:spPr>
          <a:xfrm>
            <a:off x="1311549" y="23690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1311549" y="2488710"/>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40" name="Straight Connector 39"/>
          <p:cNvCxnSpPr/>
          <p:nvPr userDrawn="1"/>
        </p:nvCxnSpPr>
        <p:spPr>
          <a:xfrm>
            <a:off x="1311549" y="30081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1311549" y="3134786"/>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44" name="Straight Connector 43"/>
          <p:cNvCxnSpPr/>
          <p:nvPr userDrawn="1"/>
        </p:nvCxnSpPr>
        <p:spPr>
          <a:xfrm>
            <a:off x="1311549" y="3654215"/>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1311549" y="3782197"/>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1" name="Straight Connector 50"/>
          <p:cNvCxnSpPr/>
          <p:nvPr userDrawn="1"/>
        </p:nvCxnSpPr>
        <p:spPr>
          <a:xfrm>
            <a:off x="1311549" y="43016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1311549" y="4437910"/>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4" name="Straight Connector 53"/>
          <p:cNvCxnSpPr/>
          <p:nvPr userDrawn="1"/>
        </p:nvCxnSpPr>
        <p:spPr>
          <a:xfrm>
            <a:off x="1311549" y="49573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1311549" y="5085322"/>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7" name="Straight Connector 56"/>
          <p:cNvCxnSpPr/>
          <p:nvPr userDrawn="1"/>
        </p:nvCxnSpPr>
        <p:spPr>
          <a:xfrm>
            <a:off x="1311549" y="560475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1311549" y="5732732"/>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60" name="Straight Connector 59"/>
          <p:cNvCxnSpPr/>
          <p:nvPr userDrawn="1"/>
        </p:nvCxnSpPr>
        <p:spPr>
          <a:xfrm>
            <a:off x="1311549" y="625216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624418" y="1854282"/>
            <a:ext cx="575431"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624418" y="2491846"/>
            <a:ext cx="575431"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624418" y="3129408"/>
            <a:ext cx="575431"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624418" y="3766972"/>
            <a:ext cx="575431"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624418" y="4426906"/>
            <a:ext cx="575431"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624418" y="5075655"/>
            <a:ext cx="575431"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624418" y="5713218"/>
            <a:ext cx="575431"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7</a:t>
            </a:r>
          </a:p>
        </p:txBody>
      </p:sp>
    </p:spTree>
    <p:extLst>
      <p:ext uri="{BB962C8B-B14F-4D97-AF65-F5344CB8AC3E}">
        <p14:creationId xmlns:p14="http://schemas.microsoft.com/office/powerpoint/2010/main" val="470543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AA3BCB2-711F-4137-8B11-C0BE88489C4C}" type="datetimeFigureOut">
              <a:rPr lang="en-US" smtClean="0"/>
              <a:pPr/>
              <a:t>2/18/22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507824-6970-4ACE-9BE7-5E8654A20F47}" type="slidenum">
              <a:rPr lang="en-US" smtClean="0"/>
              <a:pPr/>
              <a:t>‹#›</a:t>
            </a:fld>
            <a:endParaRPr lang="en-US"/>
          </a:p>
        </p:txBody>
      </p:sp>
    </p:spTree>
    <p:extLst>
      <p:ext uri="{BB962C8B-B14F-4D97-AF65-F5344CB8AC3E}">
        <p14:creationId xmlns:p14="http://schemas.microsoft.com/office/powerpoint/2010/main" val="553050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OC Slide - Main">
    <p:spTree>
      <p:nvGrpSpPr>
        <p:cNvPr id="1" name=""/>
        <p:cNvGrpSpPr/>
        <p:nvPr/>
      </p:nvGrpSpPr>
      <p:grpSpPr>
        <a:xfrm>
          <a:off x="0" y="0"/>
          <a:ext cx="0" cy="0"/>
          <a:chOff x="0" y="0"/>
          <a:chExt cx="0" cy="0"/>
        </a:xfrm>
      </p:grpSpPr>
      <p:sp>
        <p:nvSpPr>
          <p:cNvPr id="4" name="TextBox 3"/>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
        <p:nvSpPr>
          <p:cNvPr id="2" name="Title 1"/>
          <p:cNvSpPr>
            <a:spLocks noGrp="1"/>
          </p:cNvSpPr>
          <p:nvPr>
            <p:ph type="title" hasCustomPrompt="1"/>
          </p:nvPr>
        </p:nvSpPr>
        <p:spPr>
          <a:xfrm>
            <a:off x="609600" y="1"/>
            <a:ext cx="4286552" cy="1600201"/>
          </a:xfrm>
        </p:spPr>
        <p:txBody>
          <a:bodyPr/>
          <a:lstStyle/>
          <a:p>
            <a:r>
              <a:rPr lang="en-US"/>
              <a:t>Contents</a:t>
            </a:r>
          </a:p>
        </p:txBody>
      </p:sp>
      <p:sp>
        <p:nvSpPr>
          <p:cNvPr id="34" name="Text Placeholder 6"/>
          <p:cNvSpPr>
            <a:spLocks noGrp="1"/>
          </p:cNvSpPr>
          <p:nvPr>
            <p:ph type="body" sz="quarter" idx="11" hasCustomPrompt="1"/>
          </p:nvPr>
        </p:nvSpPr>
        <p:spPr>
          <a:xfrm>
            <a:off x="1311549" y="1849598"/>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37" name="Straight Connector 36"/>
          <p:cNvCxnSpPr/>
          <p:nvPr userDrawn="1"/>
        </p:nvCxnSpPr>
        <p:spPr>
          <a:xfrm>
            <a:off x="1311549" y="23690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1311549" y="2488710"/>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dirty="0"/>
              <a:t>Section Name</a:t>
            </a:r>
          </a:p>
        </p:txBody>
      </p:sp>
      <p:cxnSp>
        <p:nvCxnSpPr>
          <p:cNvPr id="40" name="Straight Connector 39"/>
          <p:cNvCxnSpPr/>
          <p:nvPr userDrawn="1"/>
        </p:nvCxnSpPr>
        <p:spPr>
          <a:xfrm>
            <a:off x="1311549" y="30081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1311549" y="3134786"/>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44" name="Straight Connector 43"/>
          <p:cNvCxnSpPr/>
          <p:nvPr userDrawn="1"/>
        </p:nvCxnSpPr>
        <p:spPr>
          <a:xfrm>
            <a:off x="1311549" y="3654215"/>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1311549" y="3782197"/>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1" name="Straight Connector 50"/>
          <p:cNvCxnSpPr/>
          <p:nvPr userDrawn="1"/>
        </p:nvCxnSpPr>
        <p:spPr>
          <a:xfrm>
            <a:off x="1311549" y="43016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1311549" y="4437910"/>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4" name="Straight Connector 53"/>
          <p:cNvCxnSpPr/>
          <p:nvPr userDrawn="1"/>
        </p:nvCxnSpPr>
        <p:spPr>
          <a:xfrm>
            <a:off x="1311549" y="49573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1311549" y="5085322"/>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7" name="Straight Connector 56"/>
          <p:cNvCxnSpPr/>
          <p:nvPr userDrawn="1"/>
        </p:nvCxnSpPr>
        <p:spPr>
          <a:xfrm>
            <a:off x="1311549" y="560475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1311549" y="5732732"/>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60" name="Straight Connector 59"/>
          <p:cNvCxnSpPr/>
          <p:nvPr userDrawn="1"/>
        </p:nvCxnSpPr>
        <p:spPr>
          <a:xfrm>
            <a:off x="1311549" y="625216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624418" y="1854282"/>
            <a:ext cx="575431"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624418" y="2491846"/>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624418" y="3129408"/>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624418" y="3766972"/>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624418" y="4426906"/>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624418" y="5075655"/>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624418" y="5713218"/>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7</a:t>
            </a:r>
          </a:p>
        </p:txBody>
      </p:sp>
    </p:spTree>
    <p:extLst>
      <p:ext uri="{BB962C8B-B14F-4D97-AF65-F5344CB8AC3E}">
        <p14:creationId xmlns:p14="http://schemas.microsoft.com/office/powerpoint/2010/main" val="23420821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OC Slide - Main">
    <p:spTree>
      <p:nvGrpSpPr>
        <p:cNvPr id="1" name=""/>
        <p:cNvGrpSpPr/>
        <p:nvPr/>
      </p:nvGrpSpPr>
      <p:grpSpPr>
        <a:xfrm>
          <a:off x="0" y="0"/>
          <a:ext cx="0" cy="0"/>
          <a:chOff x="0" y="0"/>
          <a:chExt cx="0" cy="0"/>
        </a:xfrm>
      </p:grpSpPr>
      <p:sp>
        <p:nvSpPr>
          <p:cNvPr id="4" name="TextBox 3"/>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
        <p:nvSpPr>
          <p:cNvPr id="2" name="Title 1"/>
          <p:cNvSpPr>
            <a:spLocks noGrp="1"/>
          </p:cNvSpPr>
          <p:nvPr>
            <p:ph type="title" hasCustomPrompt="1"/>
          </p:nvPr>
        </p:nvSpPr>
        <p:spPr>
          <a:xfrm>
            <a:off x="609600" y="1"/>
            <a:ext cx="4286552" cy="1600201"/>
          </a:xfrm>
        </p:spPr>
        <p:txBody>
          <a:bodyPr/>
          <a:lstStyle/>
          <a:p>
            <a:r>
              <a:rPr lang="en-US"/>
              <a:t>Contents</a:t>
            </a:r>
          </a:p>
        </p:txBody>
      </p:sp>
      <p:sp>
        <p:nvSpPr>
          <p:cNvPr id="34" name="Text Placeholder 6"/>
          <p:cNvSpPr>
            <a:spLocks noGrp="1"/>
          </p:cNvSpPr>
          <p:nvPr>
            <p:ph type="body" sz="quarter" idx="11" hasCustomPrompt="1"/>
          </p:nvPr>
        </p:nvSpPr>
        <p:spPr>
          <a:xfrm>
            <a:off x="1311549" y="1849598"/>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dirty="0"/>
              <a:t>Section Name</a:t>
            </a:r>
          </a:p>
        </p:txBody>
      </p:sp>
      <p:cxnSp>
        <p:nvCxnSpPr>
          <p:cNvPr id="37" name="Straight Connector 36"/>
          <p:cNvCxnSpPr/>
          <p:nvPr userDrawn="1"/>
        </p:nvCxnSpPr>
        <p:spPr>
          <a:xfrm>
            <a:off x="1311549" y="23690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1311549" y="2488710"/>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40" name="Straight Connector 39"/>
          <p:cNvCxnSpPr/>
          <p:nvPr userDrawn="1"/>
        </p:nvCxnSpPr>
        <p:spPr>
          <a:xfrm>
            <a:off x="1311549" y="30081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1311549" y="3134786"/>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44" name="Straight Connector 43"/>
          <p:cNvCxnSpPr/>
          <p:nvPr userDrawn="1"/>
        </p:nvCxnSpPr>
        <p:spPr>
          <a:xfrm>
            <a:off x="1311549" y="3654215"/>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1311549" y="3782197"/>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1" name="Straight Connector 50"/>
          <p:cNvCxnSpPr/>
          <p:nvPr userDrawn="1"/>
        </p:nvCxnSpPr>
        <p:spPr>
          <a:xfrm>
            <a:off x="1311549" y="43016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1311549" y="4437910"/>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4" name="Straight Connector 53"/>
          <p:cNvCxnSpPr/>
          <p:nvPr userDrawn="1"/>
        </p:nvCxnSpPr>
        <p:spPr>
          <a:xfrm>
            <a:off x="1311549" y="49573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1311549" y="5085322"/>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7" name="Straight Connector 56"/>
          <p:cNvCxnSpPr/>
          <p:nvPr userDrawn="1"/>
        </p:nvCxnSpPr>
        <p:spPr>
          <a:xfrm>
            <a:off x="1311549" y="560475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1311549" y="5732732"/>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60" name="Straight Connector 59"/>
          <p:cNvCxnSpPr/>
          <p:nvPr userDrawn="1"/>
        </p:nvCxnSpPr>
        <p:spPr>
          <a:xfrm>
            <a:off x="1311549" y="625216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624418" y="1854282"/>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624418" y="2491846"/>
            <a:ext cx="575431"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624418" y="3129408"/>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624418" y="3766972"/>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624418" y="4426906"/>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624418" y="5075655"/>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624418" y="5713218"/>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7</a:t>
            </a:r>
          </a:p>
        </p:txBody>
      </p:sp>
    </p:spTree>
    <p:extLst>
      <p:ext uri="{BB962C8B-B14F-4D97-AF65-F5344CB8AC3E}">
        <p14:creationId xmlns:p14="http://schemas.microsoft.com/office/powerpoint/2010/main" val="24392683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OC Slide - Main">
    <p:spTree>
      <p:nvGrpSpPr>
        <p:cNvPr id="1" name=""/>
        <p:cNvGrpSpPr/>
        <p:nvPr/>
      </p:nvGrpSpPr>
      <p:grpSpPr>
        <a:xfrm>
          <a:off x="0" y="0"/>
          <a:ext cx="0" cy="0"/>
          <a:chOff x="0" y="0"/>
          <a:chExt cx="0" cy="0"/>
        </a:xfrm>
      </p:grpSpPr>
      <p:sp>
        <p:nvSpPr>
          <p:cNvPr id="4" name="TextBox 3"/>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
        <p:nvSpPr>
          <p:cNvPr id="2" name="Title 1"/>
          <p:cNvSpPr>
            <a:spLocks noGrp="1"/>
          </p:cNvSpPr>
          <p:nvPr>
            <p:ph type="title" hasCustomPrompt="1"/>
          </p:nvPr>
        </p:nvSpPr>
        <p:spPr>
          <a:xfrm>
            <a:off x="609600" y="1"/>
            <a:ext cx="4286552" cy="1600201"/>
          </a:xfrm>
        </p:spPr>
        <p:txBody>
          <a:bodyPr/>
          <a:lstStyle/>
          <a:p>
            <a:r>
              <a:rPr lang="en-US"/>
              <a:t>Contents</a:t>
            </a:r>
          </a:p>
        </p:txBody>
      </p:sp>
      <p:sp>
        <p:nvSpPr>
          <p:cNvPr id="34" name="Text Placeholder 6"/>
          <p:cNvSpPr>
            <a:spLocks noGrp="1"/>
          </p:cNvSpPr>
          <p:nvPr>
            <p:ph type="body" sz="quarter" idx="11" hasCustomPrompt="1"/>
          </p:nvPr>
        </p:nvSpPr>
        <p:spPr>
          <a:xfrm>
            <a:off x="1311549" y="1849598"/>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dirty="0"/>
              <a:t>Section Name</a:t>
            </a:r>
          </a:p>
        </p:txBody>
      </p:sp>
      <p:cxnSp>
        <p:nvCxnSpPr>
          <p:cNvPr id="37" name="Straight Connector 36"/>
          <p:cNvCxnSpPr/>
          <p:nvPr userDrawn="1"/>
        </p:nvCxnSpPr>
        <p:spPr>
          <a:xfrm>
            <a:off x="1311549" y="23690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1311549" y="2488710"/>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40" name="Straight Connector 39"/>
          <p:cNvCxnSpPr/>
          <p:nvPr userDrawn="1"/>
        </p:nvCxnSpPr>
        <p:spPr>
          <a:xfrm>
            <a:off x="1311549" y="30081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1311549" y="3134786"/>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44" name="Straight Connector 43"/>
          <p:cNvCxnSpPr/>
          <p:nvPr userDrawn="1"/>
        </p:nvCxnSpPr>
        <p:spPr>
          <a:xfrm>
            <a:off x="1311549" y="3654215"/>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1311549" y="3782197"/>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1" name="Straight Connector 50"/>
          <p:cNvCxnSpPr/>
          <p:nvPr userDrawn="1"/>
        </p:nvCxnSpPr>
        <p:spPr>
          <a:xfrm>
            <a:off x="1311549" y="43016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1311549" y="4437910"/>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4" name="Straight Connector 53"/>
          <p:cNvCxnSpPr/>
          <p:nvPr userDrawn="1"/>
        </p:nvCxnSpPr>
        <p:spPr>
          <a:xfrm>
            <a:off x="1311549" y="49573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1311549" y="5085322"/>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7" name="Straight Connector 56"/>
          <p:cNvCxnSpPr/>
          <p:nvPr userDrawn="1"/>
        </p:nvCxnSpPr>
        <p:spPr>
          <a:xfrm>
            <a:off x="1311549" y="560475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1311549" y="5732732"/>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60" name="Straight Connector 59"/>
          <p:cNvCxnSpPr/>
          <p:nvPr userDrawn="1"/>
        </p:nvCxnSpPr>
        <p:spPr>
          <a:xfrm>
            <a:off x="1311549" y="625216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624418" y="1854282"/>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624418" y="2491846"/>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624418" y="3129408"/>
            <a:ext cx="575431"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624418" y="3766972"/>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624418" y="4426906"/>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624418" y="5075655"/>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624418" y="5713218"/>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7</a:t>
            </a:r>
          </a:p>
        </p:txBody>
      </p:sp>
    </p:spTree>
    <p:extLst>
      <p:ext uri="{BB962C8B-B14F-4D97-AF65-F5344CB8AC3E}">
        <p14:creationId xmlns:p14="http://schemas.microsoft.com/office/powerpoint/2010/main" val="29812366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OC Slide - Main">
    <p:spTree>
      <p:nvGrpSpPr>
        <p:cNvPr id="1" name=""/>
        <p:cNvGrpSpPr/>
        <p:nvPr/>
      </p:nvGrpSpPr>
      <p:grpSpPr>
        <a:xfrm>
          <a:off x="0" y="0"/>
          <a:ext cx="0" cy="0"/>
          <a:chOff x="0" y="0"/>
          <a:chExt cx="0" cy="0"/>
        </a:xfrm>
      </p:grpSpPr>
      <p:sp>
        <p:nvSpPr>
          <p:cNvPr id="4" name="TextBox 3"/>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
        <p:nvSpPr>
          <p:cNvPr id="2" name="Title 1"/>
          <p:cNvSpPr>
            <a:spLocks noGrp="1"/>
          </p:cNvSpPr>
          <p:nvPr>
            <p:ph type="title" hasCustomPrompt="1"/>
          </p:nvPr>
        </p:nvSpPr>
        <p:spPr>
          <a:xfrm>
            <a:off x="609600" y="1"/>
            <a:ext cx="4286552" cy="1600201"/>
          </a:xfrm>
        </p:spPr>
        <p:txBody>
          <a:bodyPr/>
          <a:lstStyle/>
          <a:p>
            <a:r>
              <a:rPr lang="en-US"/>
              <a:t>Contents</a:t>
            </a:r>
          </a:p>
        </p:txBody>
      </p:sp>
      <p:sp>
        <p:nvSpPr>
          <p:cNvPr id="34" name="Text Placeholder 6"/>
          <p:cNvSpPr>
            <a:spLocks noGrp="1"/>
          </p:cNvSpPr>
          <p:nvPr>
            <p:ph type="body" sz="quarter" idx="11" hasCustomPrompt="1"/>
          </p:nvPr>
        </p:nvSpPr>
        <p:spPr>
          <a:xfrm>
            <a:off x="1311549" y="1849598"/>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dirty="0"/>
              <a:t>Section Name</a:t>
            </a:r>
          </a:p>
        </p:txBody>
      </p:sp>
      <p:cxnSp>
        <p:nvCxnSpPr>
          <p:cNvPr id="37" name="Straight Connector 36"/>
          <p:cNvCxnSpPr/>
          <p:nvPr userDrawn="1"/>
        </p:nvCxnSpPr>
        <p:spPr>
          <a:xfrm>
            <a:off x="1311549" y="23690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1311549" y="2488710"/>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40" name="Straight Connector 39"/>
          <p:cNvCxnSpPr/>
          <p:nvPr userDrawn="1"/>
        </p:nvCxnSpPr>
        <p:spPr>
          <a:xfrm>
            <a:off x="1311549" y="30081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1311549" y="3134786"/>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44" name="Straight Connector 43"/>
          <p:cNvCxnSpPr/>
          <p:nvPr userDrawn="1"/>
        </p:nvCxnSpPr>
        <p:spPr>
          <a:xfrm>
            <a:off x="1311549" y="3654215"/>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1311549" y="3782197"/>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1" name="Straight Connector 50"/>
          <p:cNvCxnSpPr/>
          <p:nvPr userDrawn="1"/>
        </p:nvCxnSpPr>
        <p:spPr>
          <a:xfrm>
            <a:off x="1311549" y="43016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1311549" y="4437910"/>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4" name="Straight Connector 53"/>
          <p:cNvCxnSpPr/>
          <p:nvPr userDrawn="1"/>
        </p:nvCxnSpPr>
        <p:spPr>
          <a:xfrm>
            <a:off x="1311549" y="49573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1311549" y="5085322"/>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7" name="Straight Connector 56"/>
          <p:cNvCxnSpPr/>
          <p:nvPr userDrawn="1"/>
        </p:nvCxnSpPr>
        <p:spPr>
          <a:xfrm>
            <a:off x="1311549" y="560475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1311549" y="5732732"/>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60" name="Straight Connector 59"/>
          <p:cNvCxnSpPr/>
          <p:nvPr userDrawn="1"/>
        </p:nvCxnSpPr>
        <p:spPr>
          <a:xfrm>
            <a:off x="1311549" y="625216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624418" y="1854282"/>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624418" y="2491846"/>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624418" y="3129408"/>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624418" y="3766972"/>
            <a:ext cx="575431"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624418" y="4426906"/>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624418" y="5075655"/>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624418" y="5713218"/>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7</a:t>
            </a:r>
          </a:p>
        </p:txBody>
      </p:sp>
    </p:spTree>
    <p:extLst>
      <p:ext uri="{BB962C8B-B14F-4D97-AF65-F5344CB8AC3E}">
        <p14:creationId xmlns:p14="http://schemas.microsoft.com/office/powerpoint/2010/main" val="3200644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OC Slide - Main">
    <p:spTree>
      <p:nvGrpSpPr>
        <p:cNvPr id="1" name=""/>
        <p:cNvGrpSpPr/>
        <p:nvPr/>
      </p:nvGrpSpPr>
      <p:grpSpPr>
        <a:xfrm>
          <a:off x="0" y="0"/>
          <a:ext cx="0" cy="0"/>
          <a:chOff x="0" y="0"/>
          <a:chExt cx="0" cy="0"/>
        </a:xfrm>
      </p:grpSpPr>
      <p:sp>
        <p:nvSpPr>
          <p:cNvPr id="4" name="TextBox 3"/>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
        <p:nvSpPr>
          <p:cNvPr id="2" name="Title 1"/>
          <p:cNvSpPr>
            <a:spLocks noGrp="1"/>
          </p:cNvSpPr>
          <p:nvPr>
            <p:ph type="title" hasCustomPrompt="1"/>
          </p:nvPr>
        </p:nvSpPr>
        <p:spPr>
          <a:xfrm>
            <a:off x="609600" y="1"/>
            <a:ext cx="4286552" cy="1600201"/>
          </a:xfrm>
        </p:spPr>
        <p:txBody>
          <a:bodyPr/>
          <a:lstStyle/>
          <a:p>
            <a:r>
              <a:rPr lang="en-US"/>
              <a:t>Contents</a:t>
            </a:r>
          </a:p>
        </p:txBody>
      </p:sp>
      <p:sp>
        <p:nvSpPr>
          <p:cNvPr id="34" name="Text Placeholder 6"/>
          <p:cNvSpPr>
            <a:spLocks noGrp="1"/>
          </p:cNvSpPr>
          <p:nvPr>
            <p:ph type="body" sz="quarter" idx="11" hasCustomPrompt="1"/>
          </p:nvPr>
        </p:nvSpPr>
        <p:spPr>
          <a:xfrm>
            <a:off x="1311549" y="1849598"/>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dirty="0"/>
              <a:t>Section Name</a:t>
            </a:r>
          </a:p>
        </p:txBody>
      </p:sp>
      <p:cxnSp>
        <p:nvCxnSpPr>
          <p:cNvPr id="37" name="Straight Connector 36"/>
          <p:cNvCxnSpPr/>
          <p:nvPr userDrawn="1"/>
        </p:nvCxnSpPr>
        <p:spPr>
          <a:xfrm>
            <a:off x="1311549" y="23690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1311549" y="2488710"/>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40" name="Straight Connector 39"/>
          <p:cNvCxnSpPr/>
          <p:nvPr userDrawn="1"/>
        </p:nvCxnSpPr>
        <p:spPr>
          <a:xfrm>
            <a:off x="1311549" y="30081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1311549" y="3134786"/>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44" name="Straight Connector 43"/>
          <p:cNvCxnSpPr/>
          <p:nvPr userDrawn="1"/>
        </p:nvCxnSpPr>
        <p:spPr>
          <a:xfrm>
            <a:off x="1311549" y="3654215"/>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1311549" y="3782197"/>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1" name="Straight Connector 50"/>
          <p:cNvCxnSpPr/>
          <p:nvPr userDrawn="1"/>
        </p:nvCxnSpPr>
        <p:spPr>
          <a:xfrm>
            <a:off x="1311549" y="43016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1311549" y="4437910"/>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4" name="Straight Connector 53"/>
          <p:cNvCxnSpPr/>
          <p:nvPr userDrawn="1"/>
        </p:nvCxnSpPr>
        <p:spPr>
          <a:xfrm>
            <a:off x="1311549" y="49573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1311549" y="5085322"/>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7" name="Straight Connector 56"/>
          <p:cNvCxnSpPr/>
          <p:nvPr userDrawn="1"/>
        </p:nvCxnSpPr>
        <p:spPr>
          <a:xfrm>
            <a:off x="1311549" y="560475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1311549" y="5732732"/>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60" name="Straight Connector 59"/>
          <p:cNvCxnSpPr/>
          <p:nvPr userDrawn="1"/>
        </p:nvCxnSpPr>
        <p:spPr>
          <a:xfrm>
            <a:off x="1311549" y="625216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624418" y="1854282"/>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624418" y="2491846"/>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624418" y="3129408"/>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624418" y="3766972"/>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624418" y="4426906"/>
            <a:ext cx="575431"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624418" y="5075655"/>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624418" y="5713218"/>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7</a:t>
            </a:r>
          </a:p>
        </p:txBody>
      </p:sp>
    </p:spTree>
    <p:extLst>
      <p:ext uri="{BB962C8B-B14F-4D97-AF65-F5344CB8AC3E}">
        <p14:creationId xmlns:p14="http://schemas.microsoft.com/office/powerpoint/2010/main" val="6109677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TOC Slide - Main">
    <p:spTree>
      <p:nvGrpSpPr>
        <p:cNvPr id="1" name=""/>
        <p:cNvGrpSpPr/>
        <p:nvPr/>
      </p:nvGrpSpPr>
      <p:grpSpPr>
        <a:xfrm>
          <a:off x="0" y="0"/>
          <a:ext cx="0" cy="0"/>
          <a:chOff x="0" y="0"/>
          <a:chExt cx="0" cy="0"/>
        </a:xfrm>
      </p:grpSpPr>
      <p:sp>
        <p:nvSpPr>
          <p:cNvPr id="4" name="TextBox 3"/>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
        <p:nvSpPr>
          <p:cNvPr id="2" name="Title 1"/>
          <p:cNvSpPr>
            <a:spLocks noGrp="1"/>
          </p:cNvSpPr>
          <p:nvPr>
            <p:ph type="title" hasCustomPrompt="1"/>
          </p:nvPr>
        </p:nvSpPr>
        <p:spPr>
          <a:xfrm>
            <a:off x="609600" y="1"/>
            <a:ext cx="4286552" cy="1600201"/>
          </a:xfrm>
        </p:spPr>
        <p:txBody>
          <a:bodyPr/>
          <a:lstStyle/>
          <a:p>
            <a:r>
              <a:rPr lang="en-US"/>
              <a:t>Contents</a:t>
            </a:r>
          </a:p>
        </p:txBody>
      </p:sp>
      <p:sp>
        <p:nvSpPr>
          <p:cNvPr id="34" name="Text Placeholder 6"/>
          <p:cNvSpPr>
            <a:spLocks noGrp="1"/>
          </p:cNvSpPr>
          <p:nvPr>
            <p:ph type="body" sz="quarter" idx="11" hasCustomPrompt="1"/>
          </p:nvPr>
        </p:nvSpPr>
        <p:spPr>
          <a:xfrm>
            <a:off x="1311549" y="1849598"/>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dirty="0"/>
              <a:t>Section Name</a:t>
            </a:r>
          </a:p>
        </p:txBody>
      </p:sp>
      <p:cxnSp>
        <p:nvCxnSpPr>
          <p:cNvPr id="37" name="Straight Connector 36"/>
          <p:cNvCxnSpPr/>
          <p:nvPr userDrawn="1"/>
        </p:nvCxnSpPr>
        <p:spPr>
          <a:xfrm>
            <a:off x="1311549" y="23690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1311549" y="2488710"/>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40" name="Straight Connector 39"/>
          <p:cNvCxnSpPr/>
          <p:nvPr userDrawn="1"/>
        </p:nvCxnSpPr>
        <p:spPr>
          <a:xfrm>
            <a:off x="1311549" y="30081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1311549" y="3134786"/>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44" name="Straight Connector 43"/>
          <p:cNvCxnSpPr/>
          <p:nvPr userDrawn="1"/>
        </p:nvCxnSpPr>
        <p:spPr>
          <a:xfrm>
            <a:off x="1311549" y="3654215"/>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1311549" y="3782197"/>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1" name="Straight Connector 50"/>
          <p:cNvCxnSpPr/>
          <p:nvPr userDrawn="1"/>
        </p:nvCxnSpPr>
        <p:spPr>
          <a:xfrm>
            <a:off x="1311549" y="43016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1311549" y="4437910"/>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4" name="Straight Connector 53"/>
          <p:cNvCxnSpPr/>
          <p:nvPr userDrawn="1"/>
        </p:nvCxnSpPr>
        <p:spPr>
          <a:xfrm>
            <a:off x="1311549" y="49573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1311549" y="5085322"/>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7" name="Straight Connector 56"/>
          <p:cNvCxnSpPr/>
          <p:nvPr userDrawn="1"/>
        </p:nvCxnSpPr>
        <p:spPr>
          <a:xfrm>
            <a:off x="1311549" y="560475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1311549" y="5732732"/>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60" name="Straight Connector 59"/>
          <p:cNvCxnSpPr/>
          <p:nvPr userDrawn="1"/>
        </p:nvCxnSpPr>
        <p:spPr>
          <a:xfrm>
            <a:off x="1311549" y="625216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624418" y="1854282"/>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624418" y="2491846"/>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624418" y="3129408"/>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624418" y="3766972"/>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624418" y="4426906"/>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624418" y="5075655"/>
            <a:ext cx="575431"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624418" y="5713218"/>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7</a:t>
            </a:r>
          </a:p>
        </p:txBody>
      </p:sp>
    </p:spTree>
    <p:extLst>
      <p:ext uri="{BB962C8B-B14F-4D97-AF65-F5344CB8AC3E}">
        <p14:creationId xmlns:p14="http://schemas.microsoft.com/office/powerpoint/2010/main" val="955656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7_TOC Slide - Main">
    <p:spTree>
      <p:nvGrpSpPr>
        <p:cNvPr id="1" name=""/>
        <p:cNvGrpSpPr/>
        <p:nvPr/>
      </p:nvGrpSpPr>
      <p:grpSpPr>
        <a:xfrm>
          <a:off x="0" y="0"/>
          <a:ext cx="0" cy="0"/>
          <a:chOff x="0" y="0"/>
          <a:chExt cx="0" cy="0"/>
        </a:xfrm>
      </p:grpSpPr>
      <p:sp>
        <p:nvSpPr>
          <p:cNvPr id="4" name="TextBox 3"/>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
        <p:nvSpPr>
          <p:cNvPr id="2" name="Title 1"/>
          <p:cNvSpPr>
            <a:spLocks noGrp="1"/>
          </p:cNvSpPr>
          <p:nvPr>
            <p:ph type="title" hasCustomPrompt="1"/>
          </p:nvPr>
        </p:nvSpPr>
        <p:spPr>
          <a:xfrm>
            <a:off x="609600" y="1"/>
            <a:ext cx="4286552" cy="1600201"/>
          </a:xfrm>
        </p:spPr>
        <p:txBody>
          <a:bodyPr/>
          <a:lstStyle/>
          <a:p>
            <a:r>
              <a:rPr lang="en-US"/>
              <a:t>Contents</a:t>
            </a:r>
          </a:p>
        </p:txBody>
      </p:sp>
      <p:sp>
        <p:nvSpPr>
          <p:cNvPr id="34" name="Text Placeholder 6"/>
          <p:cNvSpPr>
            <a:spLocks noGrp="1"/>
          </p:cNvSpPr>
          <p:nvPr>
            <p:ph type="body" sz="quarter" idx="11" hasCustomPrompt="1"/>
          </p:nvPr>
        </p:nvSpPr>
        <p:spPr>
          <a:xfrm>
            <a:off x="1311549" y="1849598"/>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dirty="0"/>
              <a:t>Section Name</a:t>
            </a:r>
          </a:p>
        </p:txBody>
      </p:sp>
      <p:cxnSp>
        <p:nvCxnSpPr>
          <p:cNvPr id="37" name="Straight Connector 36"/>
          <p:cNvCxnSpPr/>
          <p:nvPr userDrawn="1"/>
        </p:nvCxnSpPr>
        <p:spPr>
          <a:xfrm>
            <a:off x="1311549" y="23690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1311549" y="2488710"/>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40" name="Straight Connector 39"/>
          <p:cNvCxnSpPr/>
          <p:nvPr userDrawn="1"/>
        </p:nvCxnSpPr>
        <p:spPr>
          <a:xfrm>
            <a:off x="1311549" y="30081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1311549" y="3134786"/>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44" name="Straight Connector 43"/>
          <p:cNvCxnSpPr/>
          <p:nvPr userDrawn="1"/>
        </p:nvCxnSpPr>
        <p:spPr>
          <a:xfrm>
            <a:off x="1311549" y="3654215"/>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1311549" y="3782197"/>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1" name="Straight Connector 50"/>
          <p:cNvCxnSpPr/>
          <p:nvPr userDrawn="1"/>
        </p:nvCxnSpPr>
        <p:spPr>
          <a:xfrm>
            <a:off x="1311549" y="43016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1311549" y="4437910"/>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4" name="Straight Connector 53"/>
          <p:cNvCxnSpPr/>
          <p:nvPr userDrawn="1"/>
        </p:nvCxnSpPr>
        <p:spPr>
          <a:xfrm>
            <a:off x="1311549" y="49573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1311549" y="5085322"/>
            <a:ext cx="6886537" cy="519429"/>
          </a:xfrm>
          <a:prstGeom prst="rect">
            <a:avLst/>
          </a:prstGeom>
        </p:spPr>
        <p:txBody>
          <a:bodyPr vert="horz" wrap="none" lIns="0" tIns="0" rIns="0" bIns="0" anchor="ctr" anchorCtr="0"/>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57" name="Straight Connector 56"/>
          <p:cNvCxnSpPr/>
          <p:nvPr userDrawn="1"/>
        </p:nvCxnSpPr>
        <p:spPr>
          <a:xfrm>
            <a:off x="1311549" y="560475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1311549" y="5732732"/>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cxnSp>
        <p:nvCxnSpPr>
          <p:cNvPr id="60" name="Straight Connector 59"/>
          <p:cNvCxnSpPr/>
          <p:nvPr userDrawn="1"/>
        </p:nvCxnSpPr>
        <p:spPr>
          <a:xfrm>
            <a:off x="1311549" y="625216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624418" y="1854282"/>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624418" y="2491846"/>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624418" y="3129408"/>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624418" y="3766972"/>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624418" y="4426906"/>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624418" y="5075655"/>
            <a:ext cx="575431" cy="519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624418" y="5713218"/>
            <a:ext cx="575431" cy="519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7</a:t>
            </a:r>
          </a:p>
        </p:txBody>
      </p:sp>
    </p:spTree>
    <p:extLst>
      <p:ext uri="{BB962C8B-B14F-4D97-AF65-F5344CB8AC3E}">
        <p14:creationId xmlns:p14="http://schemas.microsoft.com/office/powerpoint/2010/main" val="16322257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ransition Slide - White">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623272" y="1669356"/>
            <a:ext cx="5269528" cy="1797768"/>
          </a:xfrm>
        </p:spPr>
        <p:txBody>
          <a:bodyPr anchor="b" anchorCtr="0">
            <a:noAutofit/>
          </a:bodyPr>
          <a:lstStyle>
            <a:lvl1pPr marL="0" indent="0">
              <a:buNone/>
              <a:defRPr sz="4000"/>
            </a:lvl1pPr>
          </a:lstStyle>
          <a:p>
            <a:pPr lvl="0"/>
            <a:r>
              <a:rPr lang="en-US"/>
              <a:t>Transition Slide Title</a:t>
            </a:r>
          </a:p>
        </p:txBody>
      </p:sp>
      <p:cxnSp>
        <p:nvCxnSpPr>
          <p:cNvPr id="4" name="Straight Connector 3"/>
          <p:cNvCxnSpPr/>
          <p:nvPr userDrawn="1"/>
        </p:nvCxnSpPr>
        <p:spPr>
          <a:xfrm>
            <a:off x="760447" y="3707711"/>
            <a:ext cx="6099972" cy="0"/>
          </a:xfrm>
          <a:prstGeom prst="line">
            <a:avLst/>
          </a:prstGeom>
          <a:ln w="28575"/>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623273" y="3948645"/>
            <a:ext cx="5270283" cy="1468735"/>
          </a:xfrm>
        </p:spPr>
        <p:txBody>
          <a:bodyPr>
            <a:noAutofit/>
          </a:bodyPr>
          <a:lstStyle>
            <a:lvl1pPr marL="0" indent="0">
              <a:spcBef>
                <a:spcPts val="533"/>
              </a:spcBef>
              <a:buNone/>
              <a:defRPr sz="2400" baseline="0"/>
            </a:lvl1pPr>
            <a:lvl2pPr marL="609585" indent="0">
              <a:buNone/>
              <a:defRPr/>
            </a:lvl2pPr>
            <a:lvl3pPr marL="1219170" indent="0">
              <a:buNone/>
              <a:defRPr/>
            </a:lvl3pPr>
            <a:lvl4pPr marL="1828754" indent="0">
              <a:buNone/>
              <a:defRPr/>
            </a:lvl4pPr>
            <a:lvl5pPr marL="2438339" indent="0">
              <a:buNone/>
              <a:defRPr/>
            </a:lvl5pPr>
          </a:lstStyle>
          <a:p>
            <a:pPr lvl="0"/>
            <a:r>
              <a:rPr lang="en-US" dirty="0"/>
              <a:t>Subtitle or additional text</a:t>
            </a:r>
          </a:p>
        </p:txBody>
      </p:sp>
    </p:spTree>
    <p:extLst>
      <p:ext uri="{BB962C8B-B14F-4D97-AF65-F5344CB8AC3E}">
        <p14:creationId xmlns:p14="http://schemas.microsoft.com/office/powerpoint/2010/main" val="24761456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ransition Slide - Blu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Text Placeholder 7"/>
          <p:cNvSpPr>
            <a:spLocks noGrp="1"/>
          </p:cNvSpPr>
          <p:nvPr>
            <p:ph type="body" sz="quarter" idx="10" hasCustomPrompt="1"/>
          </p:nvPr>
        </p:nvSpPr>
        <p:spPr>
          <a:xfrm>
            <a:off x="623272" y="1669356"/>
            <a:ext cx="5269528" cy="1797768"/>
          </a:xfrm>
        </p:spPr>
        <p:txBody>
          <a:bodyPr anchor="b" anchorCtr="0">
            <a:noAutofit/>
          </a:bodyPr>
          <a:lstStyle>
            <a:lvl1pPr marL="0" indent="0">
              <a:buNone/>
              <a:defRPr sz="4000">
                <a:solidFill>
                  <a:srgbClr val="FFFFFF"/>
                </a:solidFill>
              </a:defRPr>
            </a:lvl1pPr>
          </a:lstStyle>
          <a:p>
            <a:pPr lvl="0"/>
            <a:r>
              <a:rPr lang="en-US"/>
              <a:t>Transition Slide Title</a:t>
            </a:r>
          </a:p>
        </p:txBody>
      </p:sp>
      <p:cxnSp>
        <p:nvCxnSpPr>
          <p:cNvPr id="4" name="Straight Connector 3"/>
          <p:cNvCxnSpPr/>
          <p:nvPr userDrawn="1"/>
        </p:nvCxnSpPr>
        <p:spPr>
          <a:xfrm>
            <a:off x="760447" y="3707711"/>
            <a:ext cx="6099972"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623273" y="3948645"/>
            <a:ext cx="5270283" cy="1468735"/>
          </a:xfrm>
        </p:spPr>
        <p:txBody>
          <a:bodyPr>
            <a:noAutofit/>
          </a:bodyPr>
          <a:lstStyle>
            <a:lvl1pPr marL="0" indent="0">
              <a:spcBef>
                <a:spcPts val="533"/>
              </a:spcBef>
              <a:buNone/>
              <a:defRPr sz="2400" baseline="0">
                <a:solidFill>
                  <a:srgbClr val="FFFFFF"/>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Subtitle or additional text</a:t>
            </a:r>
          </a:p>
        </p:txBody>
      </p:sp>
    </p:spTree>
    <p:extLst>
      <p:ext uri="{BB962C8B-B14F-4D97-AF65-F5344CB8AC3E}">
        <p14:creationId xmlns:p14="http://schemas.microsoft.com/office/powerpoint/2010/main" val="13903391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Key Messaging - Large Photo">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6858000"/>
          </a:xfrm>
          <a:solidFill>
            <a:schemeClr val="bg1">
              <a:lumMod val="95000"/>
            </a:schemeClr>
          </a:solidFill>
        </p:spPr>
        <p:txBody>
          <a:bodyPr/>
          <a:lstStyle>
            <a:lvl1pPr marL="0" indent="0" algn="ctr">
              <a:buNone/>
              <a:defRPr baseline="0"/>
            </a:lvl1pPr>
          </a:lstStyle>
          <a:p>
            <a:r>
              <a:rPr lang="en-US"/>
              <a:t>Insert a large image here</a:t>
            </a:r>
          </a:p>
        </p:txBody>
      </p:sp>
      <p:sp>
        <p:nvSpPr>
          <p:cNvPr id="6" name="Text Placeholder 5"/>
          <p:cNvSpPr>
            <a:spLocks noGrp="1"/>
          </p:cNvSpPr>
          <p:nvPr>
            <p:ph type="body" sz="quarter" idx="11" hasCustomPrompt="1"/>
          </p:nvPr>
        </p:nvSpPr>
        <p:spPr>
          <a:xfrm>
            <a:off x="-1" y="2120900"/>
            <a:ext cx="7421039" cy="838200"/>
          </a:xfrm>
          <a:solidFill>
            <a:srgbClr val="000000">
              <a:alpha val="75000"/>
            </a:srgbClr>
          </a:solidFill>
        </p:spPr>
        <p:txBody>
          <a:bodyPr wrap="none" lIns="457200" tIns="0" rIns="457200" bIns="91440" anchor="ctr" anchorCtr="0">
            <a:noAutofit/>
          </a:bodyPr>
          <a:lstStyle>
            <a:lvl1pPr marL="0" indent="0">
              <a:buNone/>
              <a:defRPr sz="4800" baseline="0">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Key Messaging Slide One</a:t>
            </a:r>
          </a:p>
        </p:txBody>
      </p:sp>
      <p:sp>
        <p:nvSpPr>
          <p:cNvPr id="7" name="Text Placeholder 5"/>
          <p:cNvSpPr>
            <a:spLocks noGrp="1"/>
          </p:cNvSpPr>
          <p:nvPr>
            <p:ph type="body" sz="quarter" idx="12" hasCustomPrompt="1"/>
          </p:nvPr>
        </p:nvSpPr>
        <p:spPr>
          <a:xfrm>
            <a:off x="0" y="3042217"/>
            <a:ext cx="4997165" cy="838200"/>
          </a:xfrm>
          <a:solidFill>
            <a:srgbClr val="000000">
              <a:alpha val="75000"/>
            </a:srgbClr>
          </a:solidFill>
        </p:spPr>
        <p:txBody>
          <a:bodyPr wrap="none" lIns="457200" tIns="0" rIns="457200" bIns="91440" anchor="ctr" anchorCtr="0">
            <a:noAutofit/>
          </a:bodyPr>
          <a:lstStyle>
            <a:lvl1pPr marL="0" indent="0">
              <a:buNone/>
              <a:defRPr sz="4800" baseline="0">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Transition Slide</a:t>
            </a:r>
          </a:p>
        </p:txBody>
      </p:sp>
    </p:spTree>
    <p:extLst>
      <p:ext uri="{BB962C8B-B14F-4D97-AF65-F5344CB8AC3E}">
        <p14:creationId xmlns:p14="http://schemas.microsoft.com/office/powerpoint/2010/main" val="1451774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AA3BCB2-711F-4137-8B11-C0BE88489C4C}" type="datetimeFigureOut">
              <a:rPr lang="en-US" smtClean="0"/>
              <a:pPr/>
              <a:t>2/18/22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507824-6970-4ACE-9BE7-5E8654A20F47}" type="slidenum">
              <a:rPr lang="en-US" smtClean="0"/>
              <a:pPr/>
              <a:t>‹#›</a:t>
            </a:fld>
            <a:endParaRPr lang="en-US"/>
          </a:p>
        </p:txBody>
      </p:sp>
    </p:spTree>
    <p:extLst>
      <p:ext uri="{BB962C8B-B14F-4D97-AF65-F5344CB8AC3E}">
        <p14:creationId xmlns:p14="http://schemas.microsoft.com/office/powerpoint/2010/main" val="31312081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ata Slide -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0"/>
            <a:ext cx="4279652" cy="2265941"/>
          </a:xfrm>
        </p:spPr>
        <p:txBody>
          <a:bodyPr/>
          <a:lstStyle/>
          <a:p>
            <a:r>
              <a:rPr lang="en-US" dirty="0"/>
              <a:t>Data Slide: </a:t>
            </a:r>
            <a:br>
              <a:rPr lang="en-US" dirty="0"/>
            </a:br>
            <a:r>
              <a:rPr lang="en-US" dirty="0"/>
              <a:t>Keep Title Concise</a:t>
            </a:r>
          </a:p>
        </p:txBody>
      </p:sp>
      <p:sp>
        <p:nvSpPr>
          <p:cNvPr id="4" name="Text Placeholder 3"/>
          <p:cNvSpPr>
            <a:spLocks noGrp="1"/>
          </p:cNvSpPr>
          <p:nvPr>
            <p:ph type="body" sz="quarter" idx="10" hasCustomPrompt="1"/>
          </p:nvPr>
        </p:nvSpPr>
        <p:spPr>
          <a:xfrm>
            <a:off x="5437114" y="556685"/>
            <a:ext cx="6359071" cy="1709257"/>
          </a:xfrm>
        </p:spPr>
        <p:txBody>
          <a:bodyPr lIns="0" tIns="0" rIns="0" bIns="0" anchor="ctr" anchorCtr="0">
            <a:noAutofit/>
          </a:bodyPr>
          <a:lstStyle>
            <a:lvl1pPr marL="0" indent="0">
              <a:buNone/>
              <a:defRPr sz="2667"/>
            </a:lvl1pPr>
          </a:lstStyle>
          <a:p>
            <a:pPr lvl="0"/>
            <a:r>
              <a:rPr lang="en-US" dirty="0"/>
              <a:t>Summary or description text about the slide, charts, data go here.</a:t>
            </a:r>
          </a:p>
        </p:txBody>
      </p:sp>
      <p:sp>
        <p:nvSpPr>
          <p:cNvPr id="5" name="Chart Placeholder 6"/>
          <p:cNvSpPr>
            <a:spLocks noGrp="1"/>
          </p:cNvSpPr>
          <p:nvPr>
            <p:ph type="chart" sz="quarter" idx="11" hasCustomPrompt="1"/>
          </p:nvPr>
        </p:nvSpPr>
        <p:spPr>
          <a:xfrm>
            <a:off x="624418" y="2774774"/>
            <a:ext cx="2511385" cy="1914812"/>
          </a:xfrm>
          <a:prstGeom prst="rect">
            <a:avLst/>
          </a:prstGeom>
        </p:spPr>
        <p:txBody>
          <a:bodyPr vert="horz"/>
          <a:lstStyle>
            <a:lvl1pPr marL="0" indent="0">
              <a:buNone/>
              <a:defRPr sz="1600"/>
            </a:lvl1pPr>
          </a:lstStyle>
          <a:p>
            <a:r>
              <a:rPr lang="en-US"/>
              <a:t>Insert Chart</a:t>
            </a:r>
          </a:p>
        </p:txBody>
      </p:sp>
      <p:sp>
        <p:nvSpPr>
          <p:cNvPr id="10" name="Chart Placeholder 6"/>
          <p:cNvSpPr>
            <a:spLocks noGrp="1"/>
          </p:cNvSpPr>
          <p:nvPr>
            <p:ph type="chart" sz="quarter" idx="12" hasCustomPrompt="1"/>
          </p:nvPr>
        </p:nvSpPr>
        <p:spPr>
          <a:xfrm>
            <a:off x="9284800" y="2774774"/>
            <a:ext cx="2511385" cy="1914812"/>
          </a:xfrm>
          <a:prstGeom prst="rect">
            <a:avLst/>
          </a:prstGeom>
        </p:spPr>
        <p:txBody>
          <a:bodyPr vert="horz"/>
          <a:lstStyle>
            <a:lvl1pPr marL="0" indent="0">
              <a:buNone/>
              <a:defRPr sz="1600"/>
            </a:lvl1pPr>
          </a:lstStyle>
          <a:p>
            <a:r>
              <a:rPr lang="en-US"/>
              <a:t>Insert Chart</a:t>
            </a:r>
          </a:p>
        </p:txBody>
      </p:sp>
      <p:sp>
        <p:nvSpPr>
          <p:cNvPr id="11" name="Chart Placeholder 6"/>
          <p:cNvSpPr>
            <a:spLocks noGrp="1"/>
          </p:cNvSpPr>
          <p:nvPr>
            <p:ph type="chart" sz="quarter" idx="13" hasCustomPrompt="1"/>
          </p:nvPr>
        </p:nvSpPr>
        <p:spPr>
          <a:xfrm>
            <a:off x="6354569" y="2774774"/>
            <a:ext cx="2511385" cy="1914812"/>
          </a:xfrm>
          <a:prstGeom prst="rect">
            <a:avLst/>
          </a:prstGeom>
        </p:spPr>
        <p:txBody>
          <a:bodyPr vert="horz"/>
          <a:lstStyle>
            <a:lvl1pPr marL="0" indent="0">
              <a:buNone/>
              <a:defRPr sz="1600"/>
            </a:lvl1pPr>
          </a:lstStyle>
          <a:p>
            <a:r>
              <a:rPr lang="en-US"/>
              <a:t>Insert Chart</a:t>
            </a:r>
          </a:p>
        </p:txBody>
      </p:sp>
      <p:sp>
        <p:nvSpPr>
          <p:cNvPr id="12" name="Chart Placeholder 6"/>
          <p:cNvSpPr>
            <a:spLocks noGrp="1"/>
          </p:cNvSpPr>
          <p:nvPr>
            <p:ph type="chart" sz="quarter" idx="14" hasCustomPrompt="1"/>
          </p:nvPr>
        </p:nvSpPr>
        <p:spPr>
          <a:xfrm>
            <a:off x="3490746" y="2774774"/>
            <a:ext cx="2511385" cy="1914812"/>
          </a:xfrm>
          <a:prstGeom prst="rect">
            <a:avLst/>
          </a:prstGeom>
        </p:spPr>
        <p:txBody>
          <a:bodyPr vert="horz"/>
          <a:lstStyle>
            <a:lvl1pPr marL="0" indent="0">
              <a:buNone/>
              <a:defRPr sz="1600"/>
            </a:lvl1pPr>
          </a:lstStyle>
          <a:p>
            <a:r>
              <a:rPr lang="en-US"/>
              <a:t>Insert Chart</a:t>
            </a:r>
          </a:p>
        </p:txBody>
      </p:sp>
      <p:sp>
        <p:nvSpPr>
          <p:cNvPr id="14" name="Text Placeholder 13"/>
          <p:cNvSpPr>
            <a:spLocks noGrp="1"/>
          </p:cNvSpPr>
          <p:nvPr>
            <p:ph type="body" sz="quarter" idx="15" hasCustomPrompt="1"/>
          </p:nvPr>
        </p:nvSpPr>
        <p:spPr>
          <a:xfrm>
            <a:off x="624417" y="4798484"/>
            <a:ext cx="2510367" cy="355600"/>
          </a:xfrm>
        </p:spPr>
        <p:txBody>
          <a:bodyPr lIns="0" tIns="0" rIns="0" bIns="0">
            <a:noAutofit/>
          </a:bodyPr>
          <a:lstStyle>
            <a:lvl1pPr marL="0" indent="0" algn="ctr">
              <a:buNone/>
              <a:defRPr sz="2400" baseline="0"/>
            </a:lvl1pPr>
            <a:lvl2pPr>
              <a:defRPr sz="1867"/>
            </a:lvl2pPr>
            <a:lvl3pPr>
              <a:defRPr sz="1867"/>
            </a:lvl3pPr>
            <a:lvl4pPr>
              <a:defRPr sz="1867"/>
            </a:lvl4pPr>
            <a:lvl5pPr>
              <a:defRPr sz="1867"/>
            </a:lvl5pPr>
          </a:lstStyle>
          <a:p>
            <a:pPr lvl="0"/>
            <a:r>
              <a:rPr lang="en-US"/>
              <a:t>Chart Description</a:t>
            </a:r>
          </a:p>
        </p:txBody>
      </p:sp>
      <p:sp>
        <p:nvSpPr>
          <p:cNvPr id="15" name="Text Placeholder 13"/>
          <p:cNvSpPr>
            <a:spLocks noGrp="1"/>
          </p:cNvSpPr>
          <p:nvPr>
            <p:ph type="body" sz="quarter" idx="16" hasCustomPrompt="1"/>
          </p:nvPr>
        </p:nvSpPr>
        <p:spPr>
          <a:xfrm>
            <a:off x="3491765" y="4798484"/>
            <a:ext cx="2510367" cy="355600"/>
          </a:xfrm>
        </p:spPr>
        <p:txBody>
          <a:bodyPr lIns="0" tIns="0" rIns="0" bIns="0">
            <a:noAutofit/>
          </a:bodyPr>
          <a:lstStyle>
            <a:lvl1pPr marL="0" indent="0" algn="ctr">
              <a:buNone/>
              <a:defRPr sz="2400" baseline="0"/>
            </a:lvl1pPr>
            <a:lvl2pPr>
              <a:defRPr sz="1867"/>
            </a:lvl2pPr>
            <a:lvl3pPr>
              <a:defRPr sz="1867"/>
            </a:lvl3pPr>
            <a:lvl4pPr>
              <a:defRPr sz="1867"/>
            </a:lvl4pPr>
            <a:lvl5pPr>
              <a:defRPr sz="1867"/>
            </a:lvl5pPr>
          </a:lstStyle>
          <a:p>
            <a:pPr lvl="0"/>
            <a:r>
              <a:rPr lang="en-US"/>
              <a:t>Chart Description</a:t>
            </a:r>
          </a:p>
        </p:txBody>
      </p:sp>
      <p:sp>
        <p:nvSpPr>
          <p:cNvPr id="16" name="Text Placeholder 13"/>
          <p:cNvSpPr>
            <a:spLocks noGrp="1"/>
          </p:cNvSpPr>
          <p:nvPr>
            <p:ph type="body" sz="quarter" idx="17" hasCustomPrompt="1"/>
          </p:nvPr>
        </p:nvSpPr>
        <p:spPr>
          <a:xfrm>
            <a:off x="6355587" y="4798484"/>
            <a:ext cx="2510367" cy="355600"/>
          </a:xfrm>
        </p:spPr>
        <p:txBody>
          <a:bodyPr lIns="0" tIns="0" rIns="0" bIns="0">
            <a:noAutofit/>
          </a:bodyPr>
          <a:lstStyle>
            <a:lvl1pPr marL="0" indent="0" algn="ctr">
              <a:buNone/>
              <a:defRPr sz="2400" baseline="0"/>
            </a:lvl1pPr>
            <a:lvl2pPr>
              <a:defRPr sz="1867"/>
            </a:lvl2pPr>
            <a:lvl3pPr>
              <a:defRPr sz="1867"/>
            </a:lvl3pPr>
            <a:lvl4pPr>
              <a:defRPr sz="1867"/>
            </a:lvl4pPr>
            <a:lvl5pPr>
              <a:defRPr sz="1867"/>
            </a:lvl5pPr>
          </a:lstStyle>
          <a:p>
            <a:pPr lvl="0"/>
            <a:r>
              <a:rPr lang="en-US"/>
              <a:t>Chart Description</a:t>
            </a:r>
          </a:p>
        </p:txBody>
      </p:sp>
      <p:sp>
        <p:nvSpPr>
          <p:cNvPr id="17" name="Text Placeholder 13"/>
          <p:cNvSpPr>
            <a:spLocks noGrp="1"/>
          </p:cNvSpPr>
          <p:nvPr>
            <p:ph type="body" sz="quarter" idx="18" hasCustomPrompt="1"/>
          </p:nvPr>
        </p:nvSpPr>
        <p:spPr>
          <a:xfrm>
            <a:off x="9284799" y="4798484"/>
            <a:ext cx="2510367" cy="355600"/>
          </a:xfrm>
        </p:spPr>
        <p:txBody>
          <a:bodyPr lIns="0" tIns="0" rIns="0" bIns="0">
            <a:noAutofit/>
          </a:bodyPr>
          <a:lstStyle>
            <a:lvl1pPr marL="0" indent="0" algn="ctr">
              <a:buNone/>
              <a:defRPr sz="2400" baseline="0"/>
            </a:lvl1pPr>
            <a:lvl2pPr>
              <a:defRPr sz="1867"/>
            </a:lvl2pPr>
            <a:lvl3pPr>
              <a:defRPr sz="1867"/>
            </a:lvl3pPr>
            <a:lvl4pPr>
              <a:defRPr sz="1867"/>
            </a:lvl4pPr>
            <a:lvl5pPr>
              <a:defRPr sz="1867"/>
            </a:lvl5pPr>
          </a:lstStyle>
          <a:p>
            <a:pPr lvl="0"/>
            <a:r>
              <a:rPr lang="en-US"/>
              <a:t>Chart Description</a:t>
            </a:r>
          </a:p>
        </p:txBody>
      </p:sp>
      <p:sp>
        <p:nvSpPr>
          <p:cNvPr id="18" name="Text Placeholder 13"/>
          <p:cNvSpPr>
            <a:spLocks noGrp="1"/>
          </p:cNvSpPr>
          <p:nvPr>
            <p:ph type="body" sz="quarter" idx="19" hasCustomPrompt="1"/>
          </p:nvPr>
        </p:nvSpPr>
        <p:spPr>
          <a:xfrm>
            <a:off x="624417" y="6233413"/>
            <a:ext cx="2510367" cy="273596"/>
          </a:xfrm>
        </p:spPr>
        <p:txBody>
          <a:bodyPr lIns="0" tIns="0" rIns="0" bIns="0">
            <a:noAutofit/>
          </a:bodyPr>
          <a:lstStyle>
            <a:lvl1pPr marL="0" indent="0" algn="l">
              <a:buNone/>
              <a:defRPr sz="1333" baseline="0"/>
            </a:lvl1pPr>
            <a:lvl2pPr>
              <a:defRPr sz="1867"/>
            </a:lvl2pPr>
            <a:lvl3pPr>
              <a:defRPr sz="1867"/>
            </a:lvl3pPr>
            <a:lvl4pPr>
              <a:defRPr sz="1867"/>
            </a:lvl4pPr>
            <a:lvl5pPr>
              <a:defRPr sz="1867"/>
            </a:lvl5pPr>
          </a:lstStyle>
          <a:p>
            <a:pPr lvl="0"/>
            <a:r>
              <a:rPr lang="en-US"/>
              <a:t>Data citation</a:t>
            </a:r>
          </a:p>
        </p:txBody>
      </p:sp>
      <p:sp>
        <p:nvSpPr>
          <p:cNvPr id="19" name="TextBox 18"/>
          <p:cNvSpPr txBox="1"/>
          <p:nvPr userDrawn="1"/>
        </p:nvSpPr>
        <p:spPr>
          <a:xfrm>
            <a:off x="8948928"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39647826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Slide - Infographic Large Photo">
    <p:spTree>
      <p:nvGrpSpPr>
        <p:cNvPr id="1" name=""/>
        <p:cNvGrpSpPr/>
        <p:nvPr/>
      </p:nvGrpSpPr>
      <p:grpSpPr>
        <a:xfrm>
          <a:off x="0" y="0"/>
          <a:ext cx="0" cy="0"/>
          <a:chOff x="0" y="0"/>
          <a:chExt cx="0" cy="0"/>
        </a:xfrm>
      </p:grpSpPr>
      <p:sp>
        <p:nvSpPr>
          <p:cNvPr id="29" name="Picture Placeholder 28"/>
          <p:cNvSpPr>
            <a:spLocks noGrp="1"/>
          </p:cNvSpPr>
          <p:nvPr>
            <p:ph type="pic" sz="quarter" idx="49" hasCustomPrompt="1"/>
          </p:nvPr>
        </p:nvSpPr>
        <p:spPr>
          <a:xfrm>
            <a:off x="0" y="0"/>
            <a:ext cx="12192000" cy="6858000"/>
          </a:xfrm>
        </p:spPr>
        <p:txBody>
          <a:bodyPr>
            <a:normAutofit/>
          </a:bodyPr>
          <a:lstStyle>
            <a:lvl1pPr marL="0" indent="0" algn="r">
              <a:buNone/>
              <a:defRPr sz="2400"/>
            </a:lvl1pPr>
          </a:lstStyle>
          <a:p>
            <a:r>
              <a:rPr lang="en-US"/>
              <a:t>Insert a large image here</a:t>
            </a:r>
          </a:p>
        </p:txBody>
      </p:sp>
      <p:sp>
        <p:nvSpPr>
          <p:cNvPr id="16" name="Text Placeholder 6"/>
          <p:cNvSpPr>
            <a:spLocks noGrp="1"/>
          </p:cNvSpPr>
          <p:nvPr>
            <p:ph type="body" sz="quarter" idx="40"/>
          </p:nvPr>
        </p:nvSpPr>
        <p:spPr>
          <a:xfrm>
            <a:off x="0" y="3414950"/>
            <a:ext cx="12192000" cy="2644161"/>
          </a:xfrm>
          <a:prstGeom prst="rect">
            <a:avLst/>
          </a:prstGeom>
          <a:solidFill>
            <a:schemeClr val="bg1">
              <a:lumMod val="95000"/>
              <a:alpha val="85000"/>
            </a:schemeClr>
          </a:solidFill>
        </p:spPr>
        <p:txBody>
          <a:bodyPr vert="horz"/>
          <a:lstStyle>
            <a:lvl1pPr marL="0" indent="0" algn="ctr">
              <a:buNone/>
              <a:defRPr sz="133">
                <a:solidFill>
                  <a:srgbClr val="333333"/>
                </a:solidFill>
              </a:defRPr>
            </a:lvl1pPr>
          </a:lstStyle>
          <a:p>
            <a:pPr lvl="0"/>
            <a:r>
              <a:rPr lang="en-US"/>
              <a:t>Edit Master text styles</a:t>
            </a:r>
          </a:p>
        </p:txBody>
      </p:sp>
      <p:sp>
        <p:nvSpPr>
          <p:cNvPr id="17" name="Text Placeholder 3"/>
          <p:cNvSpPr>
            <a:spLocks noGrp="1"/>
          </p:cNvSpPr>
          <p:nvPr>
            <p:ph type="body" sz="quarter" idx="18" hasCustomPrompt="1"/>
          </p:nvPr>
        </p:nvSpPr>
        <p:spPr>
          <a:xfrm>
            <a:off x="624417" y="5057513"/>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a:t>Infographic information goes here</a:t>
            </a:r>
          </a:p>
        </p:txBody>
      </p:sp>
      <p:sp>
        <p:nvSpPr>
          <p:cNvPr id="18" name="Text Placeholder 17"/>
          <p:cNvSpPr>
            <a:spLocks noGrp="1"/>
          </p:cNvSpPr>
          <p:nvPr>
            <p:ph type="body" sz="quarter" idx="19" hasCustomPrompt="1"/>
          </p:nvPr>
        </p:nvSpPr>
        <p:spPr>
          <a:xfrm>
            <a:off x="624418" y="4519809"/>
            <a:ext cx="1782233" cy="435380"/>
          </a:xfrm>
          <a:prstGeom prst="rect">
            <a:avLst/>
          </a:prstGeom>
        </p:spPr>
        <p:txBody>
          <a:bodyPr vert="horz" lIns="0" tIns="0" rIns="0" bIns="0">
            <a:normAutofit/>
          </a:bodyPr>
          <a:lstStyle>
            <a:lvl1pPr marL="0" indent="0" algn="ctr">
              <a:buNone/>
              <a:defRPr sz="2400" baseline="0">
                <a:solidFill>
                  <a:schemeClr val="tx1"/>
                </a:solidFill>
              </a:defRPr>
            </a:lvl1pPr>
            <a:lvl2pPr marL="609585" indent="0">
              <a:buNone/>
              <a:defRPr sz="2933">
                <a:solidFill>
                  <a:srgbClr val="8DC63F"/>
                </a:solidFill>
              </a:defRPr>
            </a:lvl2pPr>
            <a:lvl3pPr marL="1219170" indent="0">
              <a:buNone/>
              <a:defRPr sz="2933">
                <a:solidFill>
                  <a:srgbClr val="8DC63F"/>
                </a:solidFill>
              </a:defRPr>
            </a:lvl3pPr>
            <a:lvl4pPr marL="1828754" indent="0">
              <a:buNone/>
              <a:defRPr sz="2933">
                <a:solidFill>
                  <a:srgbClr val="8DC63F"/>
                </a:solidFill>
              </a:defRPr>
            </a:lvl4pPr>
            <a:lvl5pPr marL="2438339" indent="0">
              <a:buNone/>
              <a:defRPr sz="2933">
                <a:solidFill>
                  <a:srgbClr val="8DC63F"/>
                </a:solidFill>
              </a:defRPr>
            </a:lvl5pPr>
          </a:lstStyle>
          <a:p>
            <a:pPr lvl="0"/>
            <a:r>
              <a:rPr lang="en-US"/>
              <a:t>Emphasis Text</a:t>
            </a:r>
          </a:p>
        </p:txBody>
      </p:sp>
      <p:sp>
        <p:nvSpPr>
          <p:cNvPr id="19" name="Text Placeholder 3"/>
          <p:cNvSpPr>
            <a:spLocks noGrp="1"/>
          </p:cNvSpPr>
          <p:nvPr>
            <p:ph type="body" sz="quarter" idx="41" hasCustomPrompt="1"/>
          </p:nvPr>
        </p:nvSpPr>
        <p:spPr>
          <a:xfrm>
            <a:off x="2926493" y="5057513"/>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a:t>Infographic information goes here</a:t>
            </a:r>
          </a:p>
        </p:txBody>
      </p:sp>
      <p:sp>
        <p:nvSpPr>
          <p:cNvPr id="20" name="Text Placeholder 17"/>
          <p:cNvSpPr>
            <a:spLocks noGrp="1"/>
          </p:cNvSpPr>
          <p:nvPr>
            <p:ph type="body" sz="quarter" idx="42" hasCustomPrompt="1"/>
          </p:nvPr>
        </p:nvSpPr>
        <p:spPr>
          <a:xfrm>
            <a:off x="2926494" y="4519809"/>
            <a:ext cx="1782233" cy="435380"/>
          </a:xfrm>
          <a:prstGeom prst="rect">
            <a:avLst/>
          </a:prstGeom>
        </p:spPr>
        <p:txBody>
          <a:bodyPr vert="horz" lIns="0" tIns="0" rIns="0" bIns="0">
            <a:normAutofit/>
          </a:bodyPr>
          <a:lstStyle>
            <a:lvl1pPr marL="0" indent="0" algn="ctr">
              <a:buNone/>
              <a:defRPr sz="2400" baseline="0">
                <a:solidFill>
                  <a:schemeClr val="tx1"/>
                </a:solidFill>
              </a:defRPr>
            </a:lvl1pPr>
            <a:lvl2pPr marL="609585" indent="0">
              <a:buNone/>
              <a:defRPr sz="2933">
                <a:solidFill>
                  <a:srgbClr val="8DC63F"/>
                </a:solidFill>
              </a:defRPr>
            </a:lvl2pPr>
            <a:lvl3pPr marL="1219170" indent="0">
              <a:buNone/>
              <a:defRPr sz="2933">
                <a:solidFill>
                  <a:srgbClr val="8DC63F"/>
                </a:solidFill>
              </a:defRPr>
            </a:lvl3pPr>
            <a:lvl4pPr marL="1828754" indent="0">
              <a:buNone/>
              <a:defRPr sz="2933">
                <a:solidFill>
                  <a:srgbClr val="8DC63F"/>
                </a:solidFill>
              </a:defRPr>
            </a:lvl4pPr>
            <a:lvl5pPr marL="2438339" indent="0">
              <a:buNone/>
              <a:defRPr sz="2933">
                <a:solidFill>
                  <a:srgbClr val="8DC63F"/>
                </a:solidFill>
              </a:defRPr>
            </a:lvl5pPr>
          </a:lstStyle>
          <a:p>
            <a:pPr lvl="0"/>
            <a:r>
              <a:rPr lang="en-US"/>
              <a:t>Emphasis Text</a:t>
            </a:r>
          </a:p>
        </p:txBody>
      </p:sp>
      <p:sp>
        <p:nvSpPr>
          <p:cNvPr id="21" name="Text Placeholder 3"/>
          <p:cNvSpPr>
            <a:spLocks noGrp="1"/>
          </p:cNvSpPr>
          <p:nvPr>
            <p:ph type="body" sz="quarter" idx="43" hasCustomPrompt="1"/>
          </p:nvPr>
        </p:nvSpPr>
        <p:spPr>
          <a:xfrm>
            <a:off x="5241522" y="5057513"/>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a:t>Infographic information goes here</a:t>
            </a:r>
          </a:p>
        </p:txBody>
      </p:sp>
      <p:sp>
        <p:nvSpPr>
          <p:cNvPr id="22" name="Text Placeholder 17"/>
          <p:cNvSpPr>
            <a:spLocks noGrp="1"/>
          </p:cNvSpPr>
          <p:nvPr>
            <p:ph type="body" sz="quarter" idx="44" hasCustomPrompt="1"/>
          </p:nvPr>
        </p:nvSpPr>
        <p:spPr>
          <a:xfrm>
            <a:off x="5241524" y="4519809"/>
            <a:ext cx="1782233" cy="435380"/>
          </a:xfrm>
          <a:prstGeom prst="rect">
            <a:avLst/>
          </a:prstGeom>
        </p:spPr>
        <p:txBody>
          <a:bodyPr vert="horz" lIns="0" tIns="0" rIns="0" bIns="0">
            <a:normAutofit/>
          </a:bodyPr>
          <a:lstStyle>
            <a:lvl1pPr marL="0" indent="0" algn="ctr">
              <a:buNone/>
              <a:defRPr sz="2400" baseline="0">
                <a:solidFill>
                  <a:schemeClr val="tx1"/>
                </a:solidFill>
              </a:defRPr>
            </a:lvl1pPr>
            <a:lvl2pPr marL="609585" indent="0">
              <a:buNone/>
              <a:defRPr sz="2933">
                <a:solidFill>
                  <a:srgbClr val="8DC63F"/>
                </a:solidFill>
              </a:defRPr>
            </a:lvl2pPr>
            <a:lvl3pPr marL="1219170" indent="0">
              <a:buNone/>
              <a:defRPr sz="2933">
                <a:solidFill>
                  <a:srgbClr val="8DC63F"/>
                </a:solidFill>
              </a:defRPr>
            </a:lvl3pPr>
            <a:lvl4pPr marL="1828754" indent="0">
              <a:buNone/>
              <a:defRPr sz="2933">
                <a:solidFill>
                  <a:srgbClr val="8DC63F"/>
                </a:solidFill>
              </a:defRPr>
            </a:lvl4pPr>
            <a:lvl5pPr marL="2438339" indent="0">
              <a:buNone/>
              <a:defRPr sz="2933">
                <a:solidFill>
                  <a:srgbClr val="8DC63F"/>
                </a:solidFill>
              </a:defRPr>
            </a:lvl5pPr>
          </a:lstStyle>
          <a:p>
            <a:pPr lvl="0"/>
            <a:r>
              <a:rPr lang="en-US"/>
              <a:t>Emphasis Text</a:t>
            </a:r>
          </a:p>
        </p:txBody>
      </p:sp>
      <p:sp>
        <p:nvSpPr>
          <p:cNvPr id="23" name="Text Placeholder 3"/>
          <p:cNvSpPr>
            <a:spLocks noGrp="1"/>
          </p:cNvSpPr>
          <p:nvPr>
            <p:ph type="body" sz="quarter" idx="45" hasCustomPrompt="1"/>
          </p:nvPr>
        </p:nvSpPr>
        <p:spPr>
          <a:xfrm>
            <a:off x="7540880" y="5057513"/>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a:t>Infographic information goes here</a:t>
            </a:r>
          </a:p>
        </p:txBody>
      </p:sp>
      <p:sp>
        <p:nvSpPr>
          <p:cNvPr id="24" name="Text Placeholder 17"/>
          <p:cNvSpPr>
            <a:spLocks noGrp="1"/>
          </p:cNvSpPr>
          <p:nvPr>
            <p:ph type="body" sz="quarter" idx="46" hasCustomPrompt="1"/>
          </p:nvPr>
        </p:nvSpPr>
        <p:spPr>
          <a:xfrm>
            <a:off x="7540881" y="4519809"/>
            <a:ext cx="1782233" cy="435380"/>
          </a:xfrm>
          <a:prstGeom prst="rect">
            <a:avLst/>
          </a:prstGeom>
        </p:spPr>
        <p:txBody>
          <a:bodyPr vert="horz" lIns="0" tIns="0" rIns="0" bIns="0">
            <a:normAutofit/>
          </a:bodyPr>
          <a:lstStyle>
            <a:lvl1pPr marL="0" indent="0" algn="ctr">
              <a:buNone/>
              <a:defRPr sz="2400" baseline="0">
                <a:solidFill>
                  <a:schemeClr val="tx1"/>
                </a:solidFill>
              </a:defRPr>
            </a:lvl1pPr>
            <a:lvl2pPr marL="609585" indent="0">
              <a:buNone/>
              <a:defRPr sz="2933">
                <a:solidFill>
                  <a:srgbClr val="8DC63F"/>
                </a:solidFill>
              </a:defRPr>
            </a:lvl2pPr>
            <a:lvl3pPr marL="1219170" indent="0">
              <a:buNone/>
              <a:defRPr sz="2933">
                <a:solidFill>
                  <a:srgbClr val="8DC63F"/>
                </a:solidFill>
              </a:defRPr>
            </a:lvl3pPr>
            <a:lvl4pPr marL="1828754" indent="0">
              <a:buNone/>
              <a:defRPr sz="2933">
                <a:solidFill>
                  <a:srgbClr val="8DC63F"/>
                </a:solidFill>
              </a:defRPr>
            </a:lvl4pPr>
            <a:lvl5pPr marL="2438339" indent="0">
              <a:buNone/>
              <a:defRPr sz="2933">
                <a:solidFill>
                  <a:srgbClr val="8DC63F"/>
                </a:solidFill>
              </a:defRPr>
            </a:lvl5pPr>
          </a:lstStyle>
          <a:p>
            <a:pPr lvl="0"/>
            <a:r>
              <a:rPr lang="en-US"/>
              <a:t>Emphasis Text</a:t>
            </a:r>
          </a:p>
        </p:txBody>
      </p:sp>
      <p:sp>
        <p:nvSpPr>
          <p:cNvPr id="25" name="Text Placeholder 3"/>
          <p:cNvSpPr>
            <a:spLocks noGrp="1"/>
          </p:cNvSpPr>
          <p:nvPr>
            <p:ph type="body" sz="quarter" idx="47" hasCustomPrompt="1"/>
          </p:nvPr>
        </p:nvSpPr>
        <p:spPr>
          <a:xfrm>
            <a:off x="9782136" y="5057513"/>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a:t>Infographic information goes here</a:t>
            </a:r>
          </a:p>
        </p:txBody>
      </p:sp>
      <p:sp>
        <p:nvSpPr>
          <p:cNvPr id="26" name="Text Placeholder 17"/>
          <p:cNvSpPr>
            <a:spLocks noGrp="1"/>
          </p:cNvSpPr>
          <p:nvPr>
            <p:ph type="body" sz="quarter" idx="48" hasCustomPrompt="1"/>
          </p:nvPr>
        </p:nvSpPr>
        <p:spPr>
          <a:xfrm>
            <a:off x="9782137" y="4519809"/>
            <a:ext cx="1782233" cy="435380"/>
          </a:xfrm>
          <a:prstGeom prst="rect">
            <a:avLst/>
          </a:prstGeom>
        </p:spPr>
        <p:txBody>
          <a:bodyPr vert="horz" lIns="0" tIns="0" rIns="0" bIns="0">
            <a:normAutofit/>
          </a:bodyPr>
          <a:lstStyle>
            <a:lvl1pPr marL="0" indent="0" algn="ctr">
              <a:buNone/>
              <a:defRPr sz="2400" baseline="0">
                <a:solidFill>
                  <a:schemeClr val="tx1"/>
                </a:solidFill>
              </a:defRPr>
            </a:lvl1pPr>
            <a:lvl2pPr marL="609585" indent="0">
              <a:buNone/>
              <a:defRPr sz="2933">
                <a:solidFill>
                  <a:srgbClr val="8DC63F"/>
                </a:solidFill>
              </a:defRPr>
            </a:lvl2pPr>
            <a:lvl3pPr marL="1219170" indent="0">
              <a:buNone/>
              <a:defRPr sz="2933">
                <a:solidFill>
                  <a:srgbClr val="8DC63F"/>
                </a:solidFill>
              </a:defRPr>
            </a:lvl3pPr>
            <a:lvl4pPr marL="1828754" indent="0">
              <a:buNone/>
              <a:defRPr sz="2933">
                <a:solidFill>
                  <a:srgbClr val="8DC63F"/>
                </a:solidFill>
              </a:defRPr>
            </a:lvl4pPr>
            <a:lvl5pPr marL="2438339" indent="0">
              <a:buNone/>
              <a:defRPr sz="2933">
                <a:solidFill>
                  <a:srgbClr val="8DC63F"/>
                </a:solidFill>
              </a:defRPr>
            </a:lvl5pPr>
          </a:lstStyle>
          <a:p>
            <a:pPr lvl="0"/>
            <a:r>
              <a:rPr lang="en-US"/>
              <a:t>Emphasis Text</a:t>
            </a:r>
          </a:p>
        </p:txBody>
      </p:sp>
      <p:sp>
        <p:nvSpPr>
          <p:cNvPr id="27" name="TextBox 26"/>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
        <p:nvSpPr>
          <p:cNvPr id="32" name="Title 31"/>
          <p:cNvSpPr>
            <a:spLocks noGrp="1"/>
          </p:cNvSpPr>
          <p:nvPr>
            <p:ph type="title" hasCustomPrompt="1"/>
          </p:nvPr>
        </p:nvSpPr>
        <p:spPr>
          <a:xfrm>
            <a:off x="609600" y="0"/>
            <a:ext cx="4284680" cy="2272344"/>
          </a:xfrm>
        </p:spPr>
        <p:txBody>
          <a:bodyPr/>
          <a:lstStyle/>
          <a:p>
            <a:r>
              <a:rPr lang="en-US"/>
              <a:t>Messaging + Blue Infographic Content</a:t>
            </a:r>
          </a:p>
        </p:txBody>
      </p:sp>
      <p:sp>
        <p:nvSpPr>
          <p:cNvPr id="33" name="Picture Placeholder 24"/>
          <p:cNvSpPr>
            <a:spLocks noGrp="1" noChangeAspect="1"/>
          </p:cNvSpPr>
          <p:nvPr>
            <p:ph type="pic" sz="quarter" idx="50" hasCustomPrompt="1"/>
          </p:nvPr>
        </p:nvSpPr>
        <p:spPr>
          <a:xfrm>
            <a:off x="654244"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a:t>Insert icon</a:t>
            </a:r>
          </a:p>
        </p:txBody>
      </p:sp>
      <p:sp>
        <p:nvSpPr>
          <p:cNvPr id="35" name="Picture Placeholder 24"/>
          <p:cNvSpPr>
            <a:spLocks noGrp="1" noChangeAspect="1"/>
          </p:cNvSpPr>
          <p:nvPr>
            <p:ph type="pic" sz="quarter" idx="51" hasCustomPrompt="1"/>
          </p:nvPr>
        </p:nvSpPr>
        <p:spPr>
          <a:xfrm>
            <a:off x="2986149"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a:t>Insert icon</a:t>
            </a:r>
          </a:p>
        </p:txBody>
      </p:sp>
      <p:sp>
        <p:nvSpPr>
          <p:cNvPr id="36" name="Picture Placeholder 24"/>
          <p:cNvSpPr>
            <a:spLocks noGrp="1" noChangeAspect="1"/>
          </p:cNvSpPr>
          <p:nvPr>
            <p:ph type="pic" sz="quarter" idx="52" hasCustomPrompt="1"/>
          </p:nvPr>
        </p:nvSpPr>
        <p:spPr>
          <a:xfrm>
            <a:off x="5234712"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a:t>Insert icon</a:t>
            </a:r>
          </a:p>
        </p:txBody>
      </p:sp>
      <p:sp>
        <p:nvSpPr>
          <p:cNvPr id="37" name="Picture Placeholder 24"/>
          <p:cNvSpPr>
            <a:spLocks noGrp="1" noChangeAspect="1"/>
          </p:cNvSpPr>
          <p:nvPr>
            <p:ph type="pic" sz="quarter" idx="53" hasCustomPrompt="1"/>
          </p:nvPr>
        </p:nvSpPr>
        <p:spPr>
          <a:xfrm>
            <a:off x="7567584"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a:t>Insert icon</a:t>
            </a:r>
          </a:p>
        </p:txBody>
      </p:sp>
      <p:sp>
        <p:nvSpPr>
          <p:cNvPr id="38" name="Picture Placeholder 24"/>
          <p:cNvSpPr>
            <a:spLocks noGrp="1" noChangeAspect="1"/>
          </p:cNvSpPr>
          <p:nvPr>
            <p:ph type="pic" sz="quarter" idx="54" hasCustomPrompt="1"/>
          </p:nvPr>
        </p:nvSpPr>
        <p:spPr>
          <a:xfrm>
            <a:off x="9782135"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a:t>Insert icon</a:t>
            </a:r>
          </a:p>
        </p:txBody>
      </p:sp>
    </p:spTree>
    <p:extLst>
      <p:ext uri="{BB962C8B-B14F-4D97-AF65-F5344CB8AC3E}">
        <p14:creationId xmlns:p14="http://schemas.microsoft.com/office/powerpoint/2010/main" val="25038441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Slide - Infographic Half Photo">
    <p:spTree>
      <p:nvGrpSpPr>
        <p:cNvPr id="1" name=""/>
        <p:cNvGrpSpPr/>
        <p:nvPr/>
      </p:nvGrpSpPr>
      <p:grpSpPr>
        <a:xfrm>
          <a:off x="0" y="0"/>
          <a:ext cx="0" cy="0"/>
          <a:chOff x="0" y="0"/>
          <a:chExt cx="0" cy="0"/>
        </a:xfrm>
      </p:grpSpPr>
      <p:sp>
        <p:nvSpPr>
          <p:cNvPr id="3" name="Picture Placeholder 2"/>
          <p:cNvSpPr>
            <a:spLocks noGrp="1"/>
          </p:cNvSpPr>
          <p:nvPr>
            <p:ph type="pic" sz="quarter" idx="49" hasCustomPrompt="1"/>
          </p:nvPr>
        </p:nvSpPr>
        <p:spPr>
          <a:xfrm>
            <a:off x="0" y="1"/>
            <a:ext cx="12192000" cy="3577167"/>
          </a:xfrm>
          <a:solidFill>
            <a:schemeClr val="bg1">
              <a:lumMod val="85000"/>
            </a:schemeClr>
          </a:solidFill>
        </p:spPr>
        <p:txBody>
          <a:bodyPr>
            <a:normAutofit/>
          </a:bodyPr>
          <a:lstStyle>
            <a:lvl1pPr marL="0" indent="0" algn="r">
              <a:buNone/>
              <a:defRPr sz="2133"/>
            </a:lvl1pPr>
          </a:lstStyle>
          <a:p>
            <a:r>
              <a:rPr lang="en-US"/>
              <a:t>Insert a large image here</a:t>
            </a:r>
          </a:p>
        </p:txBody>
      </p:sp>
      <p:sp>
        <p:nvSpPr>
          <p:cNvPr id="17" name="Text Placeholder 3"/>
          <p:cNvSpPr>
            <a:spLocks noGrp="1"/>
          </p:cNvSpPr>
          <p:nvPr>
            <p:ph type="body" sz="quarter" idx="18" hasCustomPrompt="1"/>
          </p:nvPr>
        </p:nvSpPr>
        <p:spPr>
          <a:xfrm>
            <a:off x="624417" y="5057513"/>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a:t>Infographic information goes here</a:t>
            </a:r>
          </a:p>
        </p:txBody>
      </p:sp>
      <p:sp>
        <p:nvSpPr>
          <p:cNvPr id="18" name="Text Placeholder 17"/>
          <p:cNvSpPr>
            <a:spLocks noGrp="1"/>
          </p:cNvSpPr>
          <p:nvPr>
            <p:ph type="body" sz="quarter" idx="19" hasCustomPrompt="1"/>
          </p:nvPr>
        </p:nvSpPr>
        <p:spPr>
          <a:xfrm>
            <a:off x="624418" y="4519809"/>
            <a:ext cx="1782233" cy="435380"/>
          </a:xfrm>
          <a:prstGeom prst="rect">
            <a:avLst/>
          </a:prstGeom>
        </p:spPr>
        <p:txBody>
          <a:bodyPr vert="horz" lIns="0" tIns="0" rIns="0" bIns="0">
            <a:normAutofit/>
          </a:bodyPr>
          <a:lstStyle>
            <a:lvl1pPr marL="0" indent="0" algn="ctr">
              <a:buNone/>
              <a:defRPr sz="2400" baseline="0">
                <a:solidFill>
                  <a:schemeClr val="tx1"/>
                </a:solidFill>
              </a:defRPr>
            </a:lvl1pPr>
            <a:lvl2pPr marL="609585" indent="0">
              <a:buNone/>
              <a:defRPr sz="2933">
                <a:solidFill>
                  <a:srgbClr val="8DC63F"/>
                </a:solidFill>
              </a:defRPr>
            </a:lvl2pPr>
            <a:lvl3pPr marL="1219170" indent="0">
              <a:buNone/>
              <a:defRPr sz="2933">
                <a:solidFill>
                  <a:srgbClr val="8DC63F"/>
                </a:solidFill>
              </a:defRPr>
            </a:lvl3pPr>
            <a:lvl4pPr marL="1828754" indent="0">
              <a:buNone/>
              <a:defRPr sz="2933">
                <a:solidFill>
                  <a:srgbClr val="8DC63F"/>
                </a:solidFill>
              </a:defRPr>
            </a:lvl4pPr>
            <a:lvl5pPr marL="2438339" indent="0">
              <a:buNone/>
              <a:defRPr sz="2933">
                <a:solidFill>
                  <a:srgbClr val="8DC63F"/>
                </a:solidFill>
              </a:defRPr>
            </a:lvl5pPr>
          </a:lstStyle>
          <a:p>
            <a:pPr lvl="0"/>
            <a:r>
              <a:rPr lang="en-US"/>
              <a:t>Emphasis Text</a:t>
            </a:r>
          </a:p>
        </p:txBody>
      </p:sp>
      <p:sp>
        <p:nvSpPr>
          <p:cNvPr id="19" name="Text Placeholder 3"/>
          <p:cNvSpPr>
            <a:spLocks noGrp="1"/>
          </p:cNvSpPr>
          <p:nvPr>
            <p:ph type="body" sz="quarter" idx="41" hasCustomPrompt="1"/>
          </p:nvPr>
        </p:nvSpPr>
        <p:spPr>
          <a:xfrm>
            <a:off x="2926493" y="5057513"/>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a:t>Infographic information goes here</a:t>
            </a:r>
          </a:p>
        </p:txBody>
      </p:sp>
      <p:sp>
        <p:nvSpPr>
          <p:cNvPr id="20" name="Text Placeholder 17"/>
          <p:cNvSpPr>
            <a:spLocks noGrp="1"/>
          </p:cNvSpPr>
          <p:nvPr>
            <p:ph type="body" sz="quarter" idx="42" hasCustomPrompt="1"/>
          </p:nvPr>
        </p:nvSpPr>
        <p:spPr>
          <a:xfrm>
            <a:off x="2926494" y="4519809"/>
            <a:ext cx="1782233" cy="435380"/>
          </a:xfrm>
          <a:prstGeom prst="rect">
            <a:avLst/>
          </a:prstGeom>
        </p:spPr>
        <p:txBody>
          <a:bodyPr vert="horz" lIns="0" tIns="0" rIns="0" bIns="0">
            <a:normAutofit/>
          </a:bodyPr>
          <a:lstStyle>
            <a:lvl1pPr marL="0" indent="0" algn="ctr">
              <a:buNone/>
              <a:defRPr sz="2400" baseline="0">
                <a:solidFill>
                  <a:schemeClr val="tx1"/>
                </a:solidFill>
              </a:defRPr>
            </a:lvl1pPr>
            <a:lvl2pPr marL="609585" indent="0">
              <a:buNone/>
              <a:defRPr sz="2933">
                <a:solidFill>
                  <a:srgbClr val="8DC63F"/>
                </a:solidFill>
              </a:defRPr>
            </a:lvl2pPr>
            <a:lvl3pPr marL="1219170" indent="0">
              <a:buNone/>
              <a:defRPr sz="2933">
                <a:solidFill>
                  <a:srgbClr val="8DC63F"/>
                </a:solidFill>
              </a:defRPr>
            </a:lvl3pPr>
            <a:lvl4pPr marL="1828754" indent="0">
              <a:buNone/>
              <a:defRPr sz="2933">
                <a:solidFill>
                  <a:srgbClr val="8DC63F"/>
                </a:solidFill>
              </a:defRPr>
            </a:lvl4pPr>
            <a:lvl5pPr marL="2438339" indent="0">
              <a:buNone/>
              <a:defRPr sz="2933">
                <a:solidFill>
                  <a:srgbClr val="8DC63F"/>
                </a:solidFill>
              </a:defRPr>
            </a:lvl5pPr>
          </a:lstStyle>
          <a:p>
            <a:pPr lvl="0"/>
            <a:r>
              <a:rPr lang="en-US"/>
              <a:t>Emphasis Text</a:t>
            </a:r>
          </a:p>
        </p:txBody>
      </p:sp>
      <p:sp>
        <p:nvSpPr>
          <p:cNvPr id="21" name="Text Placeholder 3"/>
          <p:cNvSpPr>
            <a:spLocks noGrp="1"/>
          </p:cNvSpPr>
          <p:nvPr>
            <p:ph type="body" sz="quarter" idx="43" hasCustomPrompt="1"/>
          </p:nvPr>
        </p:nvSpPr>
        <p:spPr>
          <a:xfrm>
            <a:off x="5241522" y="5057513"/>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a:t>Infographic information goes here</a:t>
            </a:r>
          </a:p>
        </p:txBody>
      </p:sp>
      <p:sp>
        <p:nvSpPr>
          <p:cNvPr id="22" name="Text Placeholder 17"/>
          <p:cNvSpPr>
            <a:spLocks noGrp="1"/>
          </p:cNvSpPr>
          <p:nvPr>
            <p:ph type="body" sz="quarter" idx="44" hasCustomPrompt="1"/>
          </p:nvPr>
        </p:nvSpPr>
        <p:spPr>
          <a:xfrm>
            <a:off x="5241524" y="4519809"/>
            <a:ext cx="1782233" cy="435380"/>
          </a:xfrm>
          <a:prstGeom prst="rect">
            <a:avLst/>
          </a:prstGeom>
        </p:spPr>
        <p:txBody>
          <a:bodyPr vert="horz" lIns="0" tIns="0" rIns="0" bIns="0">
            <a:normAutofit/>
          </a:bodyPr>
          <a:lstStyle>
            <a:lvl1pPr marL="0" indent="0" algn="ctr">
              <a:buNone/>
              <a:defRPr sz="2400" baseline="0">
                <a:solidFill>
                  <a:schemeClr val="tx1"/>
                </a:solidFill>
              </a:defRPr>
            </a:lvl1pPr>
            <a:lvl2pPr marL="609585" indent="0">
              <a:buNone/>
              <a:defRPr sz="2933">
                <a:solidFill>
                  <a:srgbClr val="8DC63F"/>
                </a:solidFill>
              </a:defRPr>
            </a:lvl2pPr>
            <a:lvl3pPr marL="1219170" indent="0">
              <a:buNone/>
              <a:defRPr sz="2933">
                <a:solidFill>
                  <a:srgbClr val="8DC63F"/>
                </a:solidFill>
              </a:defRPr>
            </a:lvl3pPr>
            <a:lvl4pPr marL="1828754" indent="0">
              <a:buNone/>
              <a:defRPr sz="2933">
                <a:solidFill>
                  <a:srgbClr val="8DC63F"/>
                </a:solidFill>
              </a:defRPr>
            </a:lvl4pPr>
            <a:lvl5pPr marL="2438339" indent="0">
              <a:buNone/>
              <a:defRPr sz="2933">
                <a:solidFill>
                  <a:srgbClr val="8DC63F"/>
                </a:solidFill>
              </a:defRPr>
            </a:lvl5pPr>
          </a:lstStyle>
          <a:p>
            <a:pPr lvl="0"/>
            <a:r>
              <a:rPr lang="en-US"/>
              <a:t>Emphasis Text</a:t>
            </a:r>
          </a:p>
        </p:txBody>
      </p:sp>
      <p:sp>
        <p:nvSpPr>
          <p:cNvPr id="23" name="Text Placeholder 3"/>
          <p:cNvSpPr>
            <a:spLocks noGrp="1"/>
          </p:cNvSpPr>
          <p:nvPr>
            <p:ph type="body" sz="quarter" idx="45" hasCustomPrompt="1"/>
          </p:nvPr>
        </p:nvSpPr>
        <p:spPr>
          <a:xfrm>
            <a:off x="7540880" y="5057513"/>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a:t>Infographic information goes here</a:t>
            </a:r>
          </a:p>
        </p:txBody>
      </p:sp>
      <p:sp>
        <p:nvSpPr>
          <p:cNvPr id="24" name="Text Placeholder 17"/>
          <p:cNvSpPr>
            <a:spLocks noGrp="1"/>
          </p:cNvSpPr>
          <p:nvPr>
            <p:ph type="body" sz="quarter" idx="46" hasCustomPrompt="1"/>
          </p:nvPr>
        </p:nvSpPr>
        <p:spPr>
          <a:xfrm>
            <a:off x="7540881" y="4519809"/>
            <a:ext cx="1782233" cy="435380"/>
          </a:xfrm>
          <a:prstGeom prst="rect">
            <a:avLst/>
          </a:prstGeom>
        </p:spPr>
        <p:txBody>
          <a:bodyPr vert="horz" lIns="0" tIns="0" rIns="0" bIns="0">
            <a:normAutofit/>
          </a:bodyPr>
          <a:lstStyle>
            <a:lvl1pPr marL="0" indent="0" algn="ctr">
              <a:buNone/>
              <a:defRPr sz="2400" baseline="0">
                <a:solidFill>
                  <a:schemeClr val="tx1"/>
                </a:solidFill>
              </a:defRPr>
            </a:lvl1pPr>
            <a:lvl2pPr marL="609585" indent="0">
              <a:buNone/>
              <a:defRPr sz="2933">
                <a:solidFill>
                  <a:srgbClr val="8DC63F"/>
                </a:solidFill>
              </a:defRPr>
            </a:lvl2pPr>
            <a:lvl3pPr marL="1219170" indent="0">
              <a:buNone/>
              <a:defRPr sz="2933">
                <a:solidFill>
                  <a:srgbClr val="8DC63F"/>
                </a:solidFill>
              </a:defRPr>
            </a:lvl3pPr>
            <a:lvl4pPr marL="1828754" indent="0">
              <a:buNone/>
              <a:defRPr sz="2933">
                <a:solidFill>
                  <a:srgbClr val="8DC63F"/>
                </a:solidFill>
              </a:defRPr>
            </a:lvl4pPr>
            <a:lvl5pPr marL="2438339" indent="0">
              <a:buNone/>
              <a:defRPr sz="2933">
                <a:solidFill>
                  <a:srgbClr val="8DC63F"/>
                </a:solidFill>
              </a:defRPr>
            </a:lvl5pPr>
          </a:lstStyle>
          <a:p>
            <a:pPr lvl="0"/>
            <a:r>
              <a:rPr lang="en-US"/>
              <a:t>Emphasis Text</a:t>
            </a:r>
          </a:p>
        </p:txBody>
      </p:sp>
      <p:sp>
        <p:nvSpPr>
          <p:cNvPr id="25" name="Text Placeholder 3"/>
          <p:cNvSpPr>
            <a:spLocks noGrp="1"/>
          </p:cNvSpPr>
          <p:nvPr>
            <p:ph type="body" sz="quarter" idx="47" hasCustomPrompt="1"/>
          </p:nvPr>
        </p:nvSpPr>
        <p:spPr>
          <a:xfrm>
            <a:off x="9782136" y="5057513"/>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a:t>Infographic information goes here</a:t>
            </a:r>
          </a:p>
        </p:txBody>
      </p:sp>
      <p:sp>
        <p:nvSpPr>
          <p:cNvPr id="26" name="Text Placeholder 17"/>
          <p:cNvSpPr>
            <a:spLocks noGrp="1"/>
          </p:cNvSpPr>
          <p:nvPr>
            <p:ph type="body" sz="quarter" idx="48" hasCustomPrompt="1"/>
          </p:nvPr>
        </p:nvSpPr>
        <p:spPr>
          <a:xfrm>
            <a:off x="9782137" y="4519809"/>
            <a:ext cx="1782233" cy="435380"/>
          </a:xfrm>
          <a:prstGeom prst="rect">
            <a:avLst/>
          </a:prstGeom>
        </p:spPr>
        <p:txBody>
          <a:bodyPr vert="horz" lIns="0" tIns="0" rIns="0" bIns="0">
            <a:normAutofit/>
          </a:bodyPr>
          <a:lstStyle>
            <a:lvl1pPr marL="0" indent="0" algn="ctr">
              <a:buNone/>
              <a:defRPr sz="2400" baseline="0">
                <a:solidFill>
                  <a:schemeClr val="tx1"/>
                </a:solidFill>
              </a:defRPr>
            </a:lvl1pPr>
            <a:lvl2pPr marL="609585" indent="0">
              <a:buNone/>
              <a:defRPr sz="2933">
                <a:solidFill>
                  <a:srgbClr val="8DC63F"/>
                </a:solidFill>
              </a:defRPr>
            </a:lvl2pPr>
            <a:lvl3pPr marL="1219170" indent="0">
              <a:buNone/>
              <a:defRPr sz="2933">
                <a:solidFill>
                  <a:srgbClr val="8DC63F"/>
                </a:solidFill>
              </a:defRPr>
            </a:lvl3pPr>
            <a:lvl4pPr marL="1828754" indent="0">
              <a:buNone/>
              <a:defRPr sz="2933">
                <a:solidFill>
                  <a:srgbClr val="8DC63F"/>
                </a:solidFill>
              </a:defRPr>
            </a:lvl4pPr>
            <a:lvl5pPr marL="2438339" indent="0">
              <a:buNone/>
              <a:defRPr sz="2933">
                <a:solidFill>
                  <a:srgbClr val="8DC63F"/>
                </a:solidFill>
              </a:defRPr>
            </a:lvl5pPr>
          </a:lstStyle>
          <a:p>
            <a:pPr lvl="0"/>
            <a:r>
              <a:rPr lang="en-US"/>
              <a:t>Emphasis Text</a:t>
            </a:r>
          </a:p>
        </p:txBody>
      </p:sp>
      <p:sp>
        <p:nvSpPr>
          <p:cNvPr id="27" name="TextBox 26"/>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
        <p:nvSpPr>
          <p:cNvPr id="28" name="Title 31"/>
          <p:cNvSpPr>
            <a:spLocks noGrp="1"/>
          </p:cNvSpPr>
          <p:nvPr>
            <p:ph type="title" hasCustomPrompt="1"/>
          </p:nvPr>
        </p:nvSpPr>
        <p:spPr>
          <a:xfrm>
            <a:off x="609600" y="0"/>
            <a:ext cx="4284680" cy="2272344"/>
          </a:xfrm>
        </p:spPr>
        <p:txBody>
          <a:bodyPr/>
          <a:lstStyle/>
          <a:p>
            <a:r>
              <a:rPr lang="en-US"/>
              <a:t>Messaging + Blue Infographic Content</a:t>
            </a:r>
          </a:p>
        </p:txBody>
      </p:sp>
      <p:sp>
        <p:nvSpPr>
          <p:cNvPr id="39" name="Picture Placeholder 24"/>
          <p:cNvSpPr>
            <a:spLocks noGrp="1" noChangeAspect="1"/>
          </p:cNvSpPr>
          <p:nvPr>
            <p:ph type="pic" sz="quarter" idx="50" hasCustomPrompt="1"/>
          </p:nvPr>
        </p:nvSpPr>
        <p:spPr>
          <a:xfrm>
            <a:off x="654244"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a:t>Insert icon</a:t>
            </a:r>
          </a:p>
        </p:txBody>
      </p:sp>
      <p:sp>
        <p:nvSpPr>
          <p:cNvPr id="40" name="Picture Placeholder 24"/>
          <p:cNvSpPr>
            <a:spLocks noGrp="1" noChangeAspect="1"/>
          </p:cNvSpPr>
          <p:nvPr>
            <p:ph type="pic" sz="quarter" idx="51" hasCustomPrompt="1"/>
          </p:nvPr>
        </p:nvSpPr>
        <p:spPr>
          <a:xfrm>
            <a:off x="2986149"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a:t>Insert icon</a:t>
            </a:r>
          </a:p>
        </p:txBody>
      </p:sp>
      <p:sp>
        <p:nvSpPr>
          <p:cNvPr id="41" name="Picture Placeholder 24"/>
          <p:cNvSpPr>
            <a:spLocks noGrp="1" noChangeAspect="1"/>
          </p:cNvSpPr>
          <p:nvPr>
            <p:ph type="pic" sz="quarter" idx="52" hasCustomPrompt="1"/>
          </p:nvPr>
        </p:nvSpPr>
        <p:spPr>
          <a:xfrm>
            <a:off x="5234712"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a:t>Insert icon</a:t>
            </a:r>
          </a:p>
        </p:txBody>
      </p:sp>
      <p:sp>
        <p:nvSpPr>
          <p:cNvPr id="42" name="Picture Placeholder 24"/>
          <p:cNvSpPr>
            <a:spLocks noGrp="1" noChangeAspect="1"/>
          </p:cNvSpPr>
          <p:nvPr>
            <p:ph type="pic" sz="quarter" idx="53" hasCustomPrompt="1"/>
          </p:nvPr>
        </p:nvSpPr>
        <p:spPr>
          <a:xfrm>
            <a:off x="7567584"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a:t>Insert icon</a:t>
            </a:r>
          </a:p>
        </p:txBody>
      </p:sp>
      <p:sp>
        <p:nvSpPr>
          <p:cNvPr id="43" name="Picture Placeholder 24"/>
          <p:cNvSpPr>
            <a:spLocks noGrp="1" noChangeAspect="1"/>
          </p:cNvSpPr>
          <p:nvPr>
            <p:ph type="pic" sz="quarter" idx="54" hasCustomPrompt="1"/>
          </p:nvPr>
        </p:nvSpPr>
        <p:spPr>
          <a:xfrm>
            <a:off x="9782135"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a:t>Insert icon</a:t>
            </a:r>
          </a:p>
        </p:txBody>
      </p:sp>
    </p:spTree>
    <p:extLst>
      <p:ext uri="{BB962C8B-B14F-4D97-AF65-F5344CB8AC3E}">
        <p14:creationId xmlns:p14="http://schemas.microsoft.com/office/powerpoint/2010/main" val="41285613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Slide - Half Photo">
    <p:spTree>
      <p:nvGrpSpPr>
        <p:cNvPr id="1" name=""/>
        <p:cNvGrpSpPr/>
        <p:nvPr/>
      </p:nvGrpSpPr>
      <p:grpSpPr>
        <a:xfrm>
          <a:off x="0" y="0"/>
          <a:ext cx="0" cy="0"/>
          <a:chOff x="0" y="0"/>
          <a:chExt cx="0" cy="0"/>
        </a:xfrm>
      </p:grpSpPr>
      <p:sp>
        <p:nvSpPr>
          <p:cNvPr id="3" name="Picture Placeholder 2"/>
          <p:cNvSpPr>
            <a:spLocks noGrp="1"/>
          </p:cNvSpPr>
          <p:nvPr>
            <p:ph type="pic" sz="quarter" idx="49" hasCustomPrompt="1"/>
          </p:nvPr>
        </p:nvSpPr>
        <p:spPr>
          <a:xfrm>
            <a:off x="0" y="1"/>
            <a:ext cx="12192000" cy="3577167"/>
          </a:xfrm>
          <a:solidFill>
            <a:schemeClr val="bg1">
              <a:lumMod val="85000"/>
            </a:schemeClr>
          </a:solidFill>
        </p:spPr>
        <p:txBody>
          <a:bodyPr>
            <a:normAutofit/>
          </a:bodyPr>
          <a:lstStyle>
            <a:lvl1pPr marL="0" indent="0" algn="r">
              <a:buNone/>
              <a:defRPr sz="2133"/>
            </a:lvl1pPr>
          </a:lstStyle>
          <a:p>
            <a:r>
              <a:rPr lang="en-US"/>
              <a:t>Insert a large image here</a:t>
            </a:r>
          </a:p>
        </p:txBody>
      </p:sp>
      <p:sp>
        <p:nvSpPr>
          <p:cNvPr id="27" name="TextBox 26"/>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
        <p:nvSpPr>
          <p:cNvPr id="15" name="Text Placeholder 14"/>
          <p:cNvSpPr>
            <a:spLocks noGrp="1"/>
          </p:cNvSpPr>
          <p:nvPr>
            <p:ph type="body" sz="quarter" idx="50" hasCustomPrompt="1"/>
          </p:nvPr>
        </p:nvSpPr>
        <p:spPr>
          <a:xfrm>
            <a:off x="639234" y="3958167"/>
            <a:ext cx="11023581" cy="2317751"/>
          </a:xfrm>
        </p:spPr>
        <p:txBody>
          <a:bodyPr lIns="0" tIns="0" rIns="0" bIns="0">
            <a:noAutofit/>
          </a:bodyPr>
          <a:lstStyle>
            <a:lvl1pPr marL="0" indent="0">
              <a:buNone/>
              <a:defRPr sz="2667"/>
            </a:lvl1pPr>
            <a:lvl2pPr marL="609585" indent="0">
              <a:buNone/>
              <a:defRPr sz="2667"/>
            </a:lvl2pPr>
            <a:lvl3pPr marL="1219170" indent="0">
              <a:buNone/>
              <a:defRPr sz="2667"/>
            </a:lvl3pPr>
            <a:lvl4pPr marL="1828754" indent="0">
              <a:buNone/>
              <a:defRPr sz="2667"/>
            </a:lvl4pPr>
            <a:lvl5pPr marL="2438339" indent="0">
              <a:buNone/>
              <a:defRPr sz="2667"/>
            </a:lvl5pPr>
          </a:lstStyle>
          <a:p>
            <a:pPr lvl="0"/>
            <a:r>
              <a:rPr lang="en-US"/>
              <a:t>Short Slide Summary</a:t>
            </a:r>
          </a:p>
        </p:txBody>
      </p:sp>
      <p:sp>
        <p:nvSpPr>
          <p:cNvPr id="2" name="Title 1"/>
          <p:cNvSpPr>
            <a:spLocks noGrp="1"/>
          </p:cNvSpPr>
          <p:nvPr>
            <p:ph type="title" hasCustomPrompt="1"/>
          </p:nvPr>
        </p:nvSpPr>
        <p:spPr>
          <a:xfrm>
            <a:off x="0" y="2931736"/>
            <a:ext cx="6582643" cy="629788"/>
          </a:xfrm>
        </p:spPr>
        <p:txBody>
          <a:bodyPr lIns="274320" tIns="91440" bIns="45720">
            <a:spAutoFit/>
          </a:bodyPr>
          <a:lstStyle>
            <a:lvl1pPr algn="l">
              <a:defRPr/>
            </a:lvl1pPr>
          </a:lstStyle>
          <a:p>
            <a:pPr lvl="0"/>
            <a:r>
              <a:rPr lang="en-US"/>
              <a:t>Title: Content Slide</a:t>
            </a:r>
            <a:endParaRPr lang="en-US" dirty="0"/>
          </a:p>
        </p:txBody>
      </p:sp>
    </p:spTree>
    <p:extLst>
      <p:ext uri="{BB962C8B-B14F-4D97-AF65-F5344CB8AC3E}">
        <p14:creationId xmlns:p14="http://schemas.microsoft.com/office/powerpoint/2010/main" val="17380867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ontent Slide - Half Blue - Half Photo">
    <p:spTree>
      <p:nvGrpSpPr>
        <p:cNvPr id="1" name=""/>
        <p:cNvGrpSpPr/>
        <p:nvPr/>
      </p:nvGrpSpPr>
      <p:grpSpPr>
        <a:xfrm>
          <a:off x="0" y="0"/>
          <a:ext cx="0" cy="0"/>
          <a:chOff x="0" y="0"/>
          <a:chExt cx="0" cy="0"/>
        </a:xfrm>
      </p:grpSpPr>
      <p:sp>
        <p:nvSpPr>
          <p:cNvPr id="27" name="TextBox 26"/>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4272595"/>
            <a:ext cx="12192000" cy="25854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639234" y="4715934"/>
            <a:ext cx="4411133" cy="1462617"/>
          </a:xfrm>
        </p:spPr>
        <p:txBody>
          <a:bodyPr lIns="0" tIns="0" rIns="0" bIns="0">
            <a:noAutofit/>
          </a:bodyPr>
          <a:lstStyle>
            <a:lvl1pPr marL="0" indent="0">
              <a:spcBef>
                <a:spcPts val="0"/>
              </a:spcBef>
              <a:buNone/>
              <a:defRPr sz="3733" b="1">
                <a:solidFill>
                  <a:schemeClr val="bg1"/>
                </a:solidFill>
              </a:defRPr>
            </a:lvl1pPr>
          </a:lstStyle>
          <a:p>
            <a:pPr lvl="0"/>
            <a:r>
              <a:rPr lang="en-US" dirty="0"/>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5472876" y="4715934"/>
            <a:ext cx="6189939" cy="1462617"/>
          </a:xfrm>
        </p:spPr>
        <p:txBody>
          <a:bodyPr lIns="0" tIns="73152" rIns="0" bIns="0">
            <a:noAutofit/>
          </a:bodyPr>
          <a:lstStyle>
            <a:lvl1pPr marL="0" indent="0">
              <a:buNone/>
              <a:defRPr sz="2667" b="0">
                <a:solidFill>
                  <a:schemeClr val="bg1"/>
                </a:solidFill>
              </a:defRPr>
            </a:lvl1pPr>
          </a:lstStyle>
          <a:p>
            <a:pPr lvl="0"/>
            <a:r>
              <a:rPr lang="en-US" dirty="0"/>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8948928"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solidFill>
                  <a:schemeClr val="bg1"/>
                </a:solidFill>
              </a:rPr>
              <a:t>NREL</a:t>
            </a:r>
            <a:r>
              <a:rPr lang="en-US" sz="1067" baseline="0">
                <a:solidFill>
                  <a:schemeClr val="bg1"/>
                </a:solidFill>
              </a:rPr>
              <a:t>    </a:t>
            </a:r>
            <a:r>
              <a:rPr lang="en-US" sz="1067">
                <a:solidFill>
                  <a:schemeClr val="bg1"/>
                </a:solidFill>
              </a:rPr>
              <a:t>|    </a:t>
            </a:r>
            <a:fld id="{BFD71CF8-5198-8441-A7C0-DC22FD64CBE4}" type="slidenum">
              <a:rPr lang="en-US" sz="1067">
                <a:solidFill>
                  <a:schemeClr val="bg1"/>
                </a:solidFill>
              </a:rPr>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solidFill>
                <a:schemeClr val="bg1"/>
              </a:solidFill>
            </a:endParaRPr>
          </a:p>
        </p:txBody>
      </p:sp>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0" y="1"/>
            <a:ext cx="12192000" cy="4273551"/>
          </a:xfrm>
          <a:solidFill>
            <a:schemeClr val="bg1">
              <a:lumMod val="95000"/>
            </a:schemeClr>
          </a:solidFill>
        </p:spPr>
        <p:txBody>
          <a:bodyPr/>
          <a:lstStyle>
            <a:lvl1pPr marL="0" indent="0" algn="ctr">
              <a:buNone/>
              <a:defRPr/>
            </a:lvl1pPr>
          </a:lstStyle>
          <a:p>
            <a:r>
              <a:rPr lang="en-US"/>
              <a:t>Insert Photo or Graphic</a:t>
            </a:r>
          </a:p>
        </p:txBody>
      </p:sp>
    </p:spTree>
    <p:extLst>
      <p:ext uri="{BB962C8B-B14F-4D97-AF65-F5344CB8AC3E}">
        <p14:creationId xmlns:p14="http://schemas.microsoft.com/office/powerpoint/2010/main" val="32211592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ontent Slide - Half Blue 1">
    <p:spTree>
      <p:nvGrpSpPr>
        <p:cNvPr id="1" name=""/>
        <p:cNvGrpSpPr/>
        <p:nvPr/>
      </p:nvGrpSpPr>
      <p:grpSpPr>
        <a:xfrm>
          <a:off x="0" y="0"/>
          <a:ext cx="0" cy="0"/>
          <a:chOff x="0" y="0"/>
          <a:chExt cx="0" cy="0"/>
        </a:xfrm>
      </p:grpSpPr>
      <p:sp>
        <p:nvSpPr>
          <p:cNvPr id="27" name="TextBox 26"/>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4272595"/>
            <a:ext cx="12192000" cy="25854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639234" y="4715934"/>
            <a:ext cx="4411133" cy="1462617"/>
          </a:xfrm>
        </p:spPr>
        <p:txBody>
          <a:bodyPr lIns="0" tIns="0" rIns="0" bIns="0">
            <a:noAutofit/>
          </a:bodyPr>
          <a:lstStyle>
            <a:lvl1pPr marL="0" indent="0">
              <a:spcBef>
                <a:spcPts val="0"/>
              </a:spcBef>
              <a:buNone/>
              <a:defRPr sz="3733" b="1">
                <a:solidFill>
                  <a:schemeClr val="bg1"/>
                </a:solidFill>
              </a:defRPr>
            </a:lvl1pPr>
          </a:lstStyle>
          <a:p>
            <a:pPr lvl="0"/>
            <a:r>
              <a:rPr lang="en-US" dirty="0"/>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5472876" y="4715934"/>
            <a:ext cx="6189939" cy="1462617"/>
          </a:xfrm>
        </p:spPr>
        <p:txBody>
          <a:bodyPr lIns="0" tIns="73152" rIns="0" bIns="0">
            <a:noAutofit/>
          </a:bodyPr>
          <a:lstStyle>
            <a:lvl1pPr marL="0" indent="0">
              <a:buNone/>
              <a:defRPr sz="2667" b="0">
                <a:solidFill>
                  <a:schemeClr val="bg1"/>
                </a:solidFill>
              </a:defRPr>
            </a:lvl1pPr>
          </a:lstStyle>
          <a:p>
            <a:pPr lvl="0"/>
            <a:r>
              <a:rPr lang="en-US" dirty="0"/>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8948928"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solidFill>
                  <a:schemeClr val="bg1"/>
                </a:solidFill>
              </a:rPr>
              <a:t>NREL</a:t>
            </a:r>
            <a:r>
              <a:rPr lang="en-US" sz="1067" baseline="0">
                <a:solidFill>
                  <a:schemeClr val="bg1"/>
                </a:solidFill>
              </a:rPr>
              <a:t>    </a:t>
            </a:r>
            <a:r>
              <a:rPr lang="en-US" sz="1067">
                <a:solidFill>
                  <a:schemeClr val="bg1"/>
                </a:solidFill>
              </a:rPr>
              <a:t>|    </a:t>
            </a:r>
            <a:fld id="{BFD71CF8-5198-8441-A7C0-DC22FD64CBE4}" type="slidenum">
              <a:rPr lang="en-US" sz="1067">
                <a:solidFill>
                  <a:schemeClr val="bg1"/>
                </a:solidFill>
              </a:rPr>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solidFill>
                <a:schemeClr val="bg1"/>
              </a:solidFill>
            </a:endParaRPr>
          </a:p>
        </p:txBody>
      </p:sp>
      <p:sp>
        <p:nvSpPr>
          <p:cNvPr id="10" name="Rectangle 9">
            <a:extLst>
              <a:ext uri="{FF2B5EF4-FFF2-40B4-BE49-F238E27FC236}">
                <a16:creationId xmlns:a16="http://schemas.microsoft.com/office/drawing/2014/main" id="{D0F8E801-C21C-E943-9A0D-715C66D645FB}"/>
              </a:ext>
            </a:extLst>
          </p:cNvPr>
          <p:cNvSpPr/>
          <p:nvPr userDrawn="1"/>
        </p:nvSpPr>
        <p:spPr>
          <a:xfrm>
            <a:off x="0" y="0"/>
            <a:ext cx="12192000" cy="427259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Text Placeholder 7">
            <a:extLst>
              <a:ext uri="{FF2B5EF4-FFF2-40B4-BE49-F238E27FC236}">
                <a16:creationId xmlns:a16="http://schemas.microsoft.com/office/drawing/2014/main" id="{5870EDA1-21F4-9543-B426-B99B5785504E}"/>
              </a:ext>
            </a:extLst>
          </p:cNvPr>
          <p:cNvSpPr>
            <a:spLocks noGrp="1"/>
          </p:cNvSpPr>
          <p:nvPr>
            <p:ph type="body" sz="quarter" idx="53" hasCustomPrompt="1"/>
          </p:nvPr>
        </p:nvSpPr>
        <p:spPr>
          <a:xfrm>
            <a:off x="639233" y="777440"/>
            <a:ext cx="6189939" cy="1462617"/>
          </a:xfrm>
        </p:spPr>
        <p:txBody>
          <a:bodyPr lIns="0" tIns="73152" rIns="0" bIns="0">
            <a:noAutofit/>
          </a:bodyPr>
          <a:lstStyle>
            <a:lvl1pPr marL="0" indent="0">
              <a:buNone/>
              <a:defRPr sz="2667" b="0">
                <a:solidFill>
                  <a:schemeClr val="tx1"/>
                </a:solidFill>
              </a:defRPr>
            </a:lvl1pPr>
          </a:lstStyle>
          <a:p>
            <a:pPr lvl="0"/>
            <a:r>
              <a:rPr lang="en-US" dirty="0"/>
              <a:t>Supporting body text</a:t>
            </a:r>
          </a:p>
        </p:txBody>
      </p:sp>
    </p:spTree>
    <p:extLst>
      <p:ext uri="{BB962C8B-B14F-4D97-AF65-F5344CB8AC3E}">
        <p14:creationId xmlns:p14="http://schemas.microsoft.com/office/powerpoint/2010/main" val="36113586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ontent Slide - Half Blue 2">
    <p:spTree>
      <p:nvGrpSpPr>
        <p:cNvPr id="1" name=""/>
        <p:cNvGrpSpPr/>
        <p:nvPr/>
      </p:nvGrpSpPr>
      <p:grpSpPr>
        <a:xfrm>
          <a:off x="0" y="0"/>
          <a:ext cx="0" cy="0"/>
          <a:chOff x="0" y="0"/>
          <a:chExt cx="0" cy="0"/>
        </a:xfrm>
      </p:grpSpPr>
      <p:sp>
        <p:nvSpPr>
          <p:cNvPr id="27" name="TextBox 26"/>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4272595"/>
            <a:ext cx="12192000" cy="25854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639234" y="4715934"/>
            <a:ext cx="4411133" cy="1462617"/>
          </a:xfrm>
        </p:spPr>
        <p:txBody>
          <a:bodyPr lIns="0" tIns="0" rIns="0" bIns="0">
            <a:noAutofit/>
          </a:bodyPr>
          <a:lstStyle>
            <a:lvl1pPr marL="0" indent="0">
              <a:spcBef>
                <a:spcPts val="0"/>
              </a:spcBef>
              <a:buNone/>
              <a:defRPr sz="3733" b="1">
                <a:solidFill>
                  <a:schemeClr val="bg1"/>
                </a:solidFill>
              </a:defRPr>
            </a:lvl1pPr>
          </a:lstStyle>
          <a:p>
            <a:pPr lvl="0"/>
            <a:r>
              <a:rPr lang="en-US" dirty="0"/>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5472876" y="4715934"/>
            <a:ext cx="6189939" cy="1462617"/>
          </a:xfrm>
        </p:spPr>
        <p:txBody>
          <a:bodyPr lIns="0" tIns="73152" rIns="0" bIns="0">
            <a:noAutofit/>
          </a:bodyPr>
          <a:lstStyle>
            <a:lvl1pPr marL="0" indent="0">
              <a:buNone/>
              <a:defRPr sz="2667" b="0">
                <a:solidFill>
                  <a:schemeClr val="bg1"/>
                </a:solidFill>
              </a:defRPr>
            </a:lvl1pPr>
          </a:lstStyle>
          <a:p>
            <a:pPr lvl="0"/>
            <a:r>
              <a:rPr lang="en-US" dirty="0"/>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8948928"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solidFill>
                  <a:schemeClr val="bg1"/>
                </a:solidFill>
              </a:rPr>
              <a:t>NREL</a:t>
            </a:r>
            <a:r>
              <a:rPr lang="en-US" sz="1067" baseline="0">
                <a:solidFill>
                  <a:schemeClr val="bg1"/>
                </a:solidFill>
              </a:rPr>
              <a:t>    </a:t>
            </a:r>
            <a:r>
              <a:rPr lang="en-US" sz="1067">
                <a:solidFill>
                  <a:schemeClr val="bg1"/>
                </a:solidFill>
              </a:rPr>
              <a:t>|    </a:t>
            </a:r>
            <a:fld id="{BFD71CF8-5198-8441-A7C0-DC22FD64CBE4}" type="slidenum">
              <a:rPr lang="en-US" sz="1067">
                <a:solidFill>
                  <a:schemeClr val="bg1"/>
                </a:solidFill>
              </a:rPr>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solidFill>
                <a:schemeClr val="bg1"/>
              </a:solidFill>
            </a:endParaRPr>
          </a:p>
        </p:txBody>
      </p:sp>
      <p:sp>
        <p:nvSpPr>
          <p:cNvPr id="7" name="Text Placeholder 7">
            <a:extLst>
              <a:ext uri="{FF2B5EF4-FFF2-40B4-BE49-F238E27FC236}">
                <a16:creationId xmlns:a16="http://schemas.microsoft.com/office/drawing/2014/main" id="{2736CC6A-2FA9-E242-A5D0-FCF48179A1F7}"/>
              </a:ext>
            </a:extLst>
          </p:cNvPr>
          <p:cNvSpPr>
            <a:spLocks noGrp="1"/>
          </p:cNvSpPr>
          <p:nvPr>
            <p:ph type="body" sz="quarter" idx="53" hasCustomPrompt="1"/>
          </p:nvPr>
        </p:nvSpPr>
        <p:spPr>
          <a:xfrm>
            <a:off x="639233" y="777440"/>
            <a:ext cx="6189939" cy="1462617"/>
          </a:xfrm>
        </p:spPr>
        <p:txBody>
          <a:bodyPr lIns="0" tIns="73152" rIns="0" bIns="0">
            <a:noAutofit/>
          </a:bodyPr>
          <a:lstStyle>
            <a:lvl1pPr marL="0" indent="0">
              <a:buNone/>
              <a:defRPr sz="2667" b="0">
                <a:solidFill>
                  <a:schemeClr val="tx1"/>
                </a:solidFill>
              </a:defRPr>
            </a:lvl1pPr>
          </a:lstStyle>
          <a:p>
            <a:pPr lvl="0"/>
            <a:r>
              <a:rPr lang="en-US" dirty="0"/>
              <a:t>Supporting body text</a:t>
            </a:r>
          </a:p>
        </p:txBody>
      </p:sp>
    </p:spTree>
    <p:extLst>
      <p:ext uri="{BB962C8B-B14F-4D97-AF65-F5344CB8AC3E}">
        <p14:creationId xmlns:p14="http://schemas.microsoft.com/office/powerpoint/2010/main" val="30207314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Content Slide - Half Blue 1">
    <p:spTree>
      <p:nvGrpSpPr>
        <p:cNvPr id="1" name=""/>
        <p:cNvGrpSpPr/>
        <p:nvPr/>
      </p:nvGrpSpPr>
      <p:grpSpPr>
        <a:xfrm>
          <a:off x="0" y="0"/>
          <a:ext cx="0" cy="0"/>
          <a:chOff x="0" y="0"/>
          <a:chExt cx="0" cy="0"/>
        </a:xfrm>
      </p:grpSpPr>
      <p:sp>
        <p:nvSpPr>
          <p:cNvPr id="27" name="TextBox 26"/>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5536819"/>
            <a:ext cx="12192000" cy="13211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639234" y="5759695"/>
            <a:ext cx="4411133" cy="641732"/>
          </a:xfrm>
        </p:spPr>
        <p:txBody>
          <a:bodyPr lIns="0" tIns="0" rIns="0" bIns="0">
            <a:noAutofit/>
          </a:bodyPr>
          <a:lstStyle>
            <a:lvl1pPr marL="0" indent="0">
              <a:spcBef>
                <a:spcPts val="0"/>
              </a:spcBef>
              <a:buNone/>
              <a:defRPr sz="3733" b="1">
                <a:solidFill>
                  <a:schemeClr val="bg1"/>
                </a:solidFill>
              </a:defRPr>
            </a:lvl1pPr>
          </a:lstStyle>
          <a:p>
            <a:pPr lvl="0"/>
            <a:r>
              <a:rPr lang="en-US" dirty="0"/>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5472876" y="5759695"/>
            <a:ext cx="6189939" cy="641732"/>
          </a:xfrm>
        </p:spPr>
        <p:txBody>
          <a:bodyPr lIns="0" tIns="73152" rIns="0" bIns="0">
            <a:noAutofit/>
          </a:bodyPr>
          <a:lstStyle>
            <a:lvl1pPr marL="0" indent="0">
              <a:buNone/>
              <a:defRPr sz="2667" b="0">
                <a:solidFill>
                  <a:schemeClr val="bg1"/>
                </a:solidFill>
              </a:defRPr>
            </a:lvl1pPr>
          </a:lstStyle>
          <a:p>
            <a:pPr lvl="0"/>
            <a:r>
              <a:rPr lang="en-US" dirty="0"/>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8948928"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solidFill>
                  <a:schemeClr val="bg1"/>
                </a:solidFill>
              </a:rPr>
              <a:t>NREL</a:t>
            </a:r>
            <a:r>
              <a:rPr lang="en-US" sz="1067" baseline="0">
                <a:solidFill>
                  <a:schemeClr val="bg1"/>
                </a:solidFill>
              </a:rPr>
              <a:t>    </a:t>
            </a:r>
            <a:r>
              <a:rPr lang="en-US" sz="1067">
                <a:solidFill>
                  <a:schemeClr val="bg1"/>
                </a:solidFill>
              </a:rPr>
              <a:t>|    </a:t>
            </a:r>
            <a:fld id="{BFD71CF8-5198-8441-A7C0-DC22FD64CBE4}" type="slidenum">
              <a:rPr lang="en-US" sz="1067">
                <a:solidFill>
                  <a:schemeClr val="bg1"/>
                </a:solidFill>
              </a:rPr>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solidFill>
                <a:schemeClr val="bg1"/>
              </a:solidFill>
            </a:endParaRPr>
          </a:p>
        </p:txBody>
      </p:sp>
      <p:sp>
        <p:nvSpPr>
          <p:cNvPr id="10" name="Rectangle 9">
            <a:extLst>
              <a:ext uri="{FF2B5EF4-FFF2-40B4-BE49-F238E27FC236}">
                <a16:creationId xmlns:a16="http://schemas.microsoft.com/office/drawing/2014/main" id="{D0F8E801-C21C-E943-9A0D-715C66D645FB}"/>
              </a:ext>
            </a:extLst>
          </p:cNvPr>
          <p:cNvSpPr/>
          <p:nvPr userDrawn="1"/>
        </p:nvSpPr>
        <p:spPr>
          <a:xfrm>
            <a:off x="0" y="0"/>
            <a:ext cx="12192000" cy="553681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Text Placeholder 7">
            <a:extLst>
              <a:ext uri="{FF2B5EF4-FFF2-40B4-BE49-F238E27FC236}">
                <a16:creationId xmlns:a16="http://schemas.microsoft.com/office/drawing/2014/main" id="{5870EDA1-21F4-9543-B426-B99B5785504E}"/>
              </a:ext>
            </a:extLst>
          </p:cNvPr>
          <p:cNvSpPr>
            <a:spLocks noGrp="1"/>
          </p:cNvSpPr>
          <p:nvPr>
            <p:ph type="body" sz="quarter" idx="53" hasCustomPrompt="1"/>
          </p:nvPr>
        </p:nvSpPr>
        <p:spPr>
          <a:xfrm>
            <a:off x="639233" y="777440"/>
            <a:ext cx="6189939" cy="1462617"/>
          </a:xfrm>
        </p:spPr>
        <p:txBody>
          <a:bodyPr lIns="0" tIns="73152" rIns="0" bIns="0">
            <a:noAutofit/>
          </a:bodyPr>
          <a:lstStyle>
            <a:lvl1pPr marL="0" indent="0">
              <a:buNone/>
              <a:defRPr sz="2667" b="0">
                <a:solidFill>
                  <a:schemeClr val="tx1"/>
                </a:solidFill>
              </a:defRPr>
            </a:lvl1pPr>
          </a:lstStyle>
          <a:p>
            <a:pPr lvl="0"/>
            <a:r>
              <a:rPr lang="en-US" dirty="0"/>
              <a:t>Supporting body text</a:t>
            </a:r>
          </a:p>
        </p:txBody>
      </p:sp>
    </p:spTree>
    <p:extLst>
      <p:ext uri="{BB962C8B-B14F-4D97-AF65-F5344CB8AC3E}">
        <p14:creationId xmlns:p14="http://schemas.microsoft.com/office/powerpoint/2010/main" val="25095514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Content Slide - Half Blue 1">
    <p:spTree>
      <p:nvGrpSpPr>
        <p:cNvPr id="1" name=""/>
        <p:cNvGrpSpPr/>
        <p:nvPr/>
      </p:nvGrpSpPr>
      <p:grpSpPr>
        <a:xfrm>
          <a:off x="0" y="0"/>
          <a:ext cx="0" cy="0"/>
          <a:chOff x="0" y="0"/>
          <a:chExt cx="0" cy="0"/>
        </a:xfrm>
      </p:grpSpPr>
      <p:sp>
        <p:nvSpPr>
          <p:cNvPr id="27" name="TextBox 26"/>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5536819"/>
            <a:ext cx="12192000" cy="13211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639234" y="5759695"/>
            <a:ext cx="4411133" cy="641732"/>
          </a:xfrm>
        </p:spPr>
        <p:txBody>
          <a:bodyPr lIns="0" tIns="0" rIns="0" bIns="0">
            <a:noAutofit/>
          </a:bodyPr>
          <a:lstStyle>
            <a:lvl1pPr marL="0" indent="0">
              <a:spcBef>
                <a:spcPts val="0"/>
              </a:spcBef>
              <a:buNone/>
              <a:defRPr sz="3733" b="1">
                <a:solidFill>
                  <a:schemeClr val="bg1"/>
                </a:solidFill>
              </a:defRPr>
            </a:lvl1pPr>
          </a:lstStyle>
          <a:p>
            <a:pPr lvl="0"/>
            <a:r>
              <a:rPr lang="en-US" dirty="0"/>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5472876" y="5759695"/>
            <a:ext cx="6189939" cy="641732"/>
          </a:xfrm>
        </p:spPr>
        <p:txBody>
          <a:bodyPr lIns="0" tIns="73152" rIns="0" bIns="0">
            <a:noAutofit/>
          </a:bodyPr>
          <a:lstStyle>
            <a:lvl1pPr marL="0" indent="0">
              <a:buNone/>
              <a:defRPr sz="2667" b="0">
                <a:solidFill>
                  <a:schemeClr val="bg1"/>
                </a:solidFill>
              </a:defRPr>
            </a:lvl1pPr>
          </a:lstStyle>
          <a:p>
            <a:pPr lvl="0"/>
            <a:r>
              <a:rPr lang="en-US" dirty="0"/>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8948928"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solidFill>
                  <a:schemeClr val="bg1"/>
                </a:solidFill>
              </a:rPr>
              <a:t>NREL</a:t>
            </a:r>
            <a:r>
              <a:rPr lang="en-US" sz="1067" baseline="0">
                <a:solidFill>
                  <a:schemeClr val="bg1"/>
                </a:solidFill>
              </a:rPr>
              <a:t>    </a:t>
            </a:r>
            <a:r>
              <a:rPr lang="en-US" sz="1067">
                <a:solidFill>
                  <a:schemeClr val="bg1"/>
                </a:solidFill>
              </a:rPr>
              <a:t>|    </a:t>
            </a:r>
            <a:fld id="{BFD71CF8-5198-8441-A7C0-DC22FD64CBE4}" type="slidenum">
              <a:rPr lang="en-US" sz="1067">
                <a:solidFill>
                  <a:schemeClr val="bg1"/>
                </a:solidFill>
              </a:rPr>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solidFill>
                <a:schemeClr val="bg1"/>
              </a:solidFill>
            </a:endParaRPr>
          </a:p>
        </p:txBody>
      </p:sp>
      <p:sp>
        <p:nvSpPr>
          <p:cNvPr id="11" name="Text Placeholder 7">
            <a:extLst>
              <a:ext uri="{FF2B5EF4-FFF2-40B4-BE49-F238E27FC236}">
                <a16:creationId xmlns:a16="http://schemas.microsoft.com/office/drawing/2014/main" id="{5870EDA1-21F4-9543-B426-B99B5785504E}"/>
              </a:ext>
            </a:extLst>
          </p:cNvPr>
          <p:cNvSpPr>
            <a:spLocks noGrp="1"/>
          </p:cNvSpPr>
          <p:nvPr>
            <p:ph type="body" sz="quarter" idx="53" hasCustomPrompt="1"/>
          </p:nvPr>
        </p:nvSpPr>
        <p:spPr>
          <a:xfrm>
            <a:off x="639233" y="777440"/>
            <a:ext cx="6189939" cy="1462617"/>
          </a:xfrm>
        </p:spPr>
        <p:txBody>
          <a:bodyPr lIns="0" tIns="73152" rIns="0" bIns="0">
            <a:noAutofit/>
          </a:bodyPr>
          <a:lstStyle>
            <a:lvl1pPr marL="0" indent="0">
              <a:buNone/>
              <a:defRPr sz="2667" b="0">
                <a:solidFill>
                  <a:schemeClr val="tx1"/>
                </a:solidFill>
              </a:defRPr>
            </a:lvl1pPr>
          </a:lstStyle>
          <a:p>
            <a:pPr lvl="0"/>
            <a:r>
              <a:rPr lang="en-US" dirty="0"/>
              <a:t>Supporting body text</a:t>
            </a:r>
          </a:p>
        </p:txBody>
      </p:sp>
    </p:spTree>
    <p:extLst>
      <p:ext uri="{BB962C8B-B14F-4D97-AF65-F5344CB8AC3E}">
        <p14:creationId xmlns:p14="http://schemas.microsoft.com/office/powerpoint/2010/main" val="37220265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ontent Slide -  Vertical Blue/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4302269" y="0"/>
            <a:ext cx="7889731" cy="6858000"/>
          </a:xfrm>
          <a:solidFill>
            <a:schemeClr val="bg1">
              <a:lumMod val="95000"/>
            </a:schemeClr>
          </a:solidFill>
        </p:spPr>
        <p:txBody>
          <a:bodyPr/>
          <a:lstStyle>
            <a:lvl1pPr marL="0" indent="0" algn="ctr">
              <a:buNone/>
              <a:defRPr/>
            </a:lvl1pPr>
          </a:lstStyle>
          <a:p>
            <a:r>
              <a:rPr lang="en-US"/>
              <a:t>Insert Photo or Graphic</a:t>
            </a:r>
          </a:p>
        </p:txBody>
      </p:sp>
      <p:sp>
        <p:nvSpPr>
          <p:cNvPr id="27" name="TextBox 26"/>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430226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96313" y="674158"/>
            <a:ext cx="3377076" cy="1462617"/>
          </a:xfrm>
        </p:spPr>
        <p:txBody>
          <a:bodyPr lIns="0" tIns="0" rIns="0" bIns="0">
            <a:noAutofit/>
          </a:bodyPr>
          <a:lstStyle>
            <a:lvl1pPr marL="0" indent="0">
              <a:spcBef>
                <a:spcPts val="0"/>
              </a:spcBef>
              <a:buNone/>
              <a:defRPr sz="3200" b="1">
                <a:solidFill>
                  <a:schemeClr val="bg1"/>
                </a:solidFill>
              </a:defRPr>
            </a:lvl1pPr>
          </a:lstStyle>
          <a:p>
            <a:pPr lvl="0"/>
            <a:r>
              <a:rPr lang="en-US" dirty="0"/>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96313" y="4754570"/>
            <a:ext cx="3377076" cy="1462617"/>
          </a:xfrm>
        </p:spPr>
        <p:txBody>
          <a:bodyPr lIns="0" tIns="0" rIns="0" bIns="0" anchor="b">
            <a:noAutofit/>
          </a:bodyPr>
          <a:lstStyle>
            <a:lvl1pPr marL="0" indent="0">
              <a:buNone/>
              <a:defRPr sz="2400" b="0">
                <a:solidFill>
                  <a:schemeClr val="bg1"/>
                </a:solidFill>
              </a:defRPr>
            </a:lvl1pPr>
          </a:lstStyle>
          <a:p>
            <a:pPr lvl="0"/>
            <a:r>
              <a:rPr lang="en-US" dirty="0"/>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8948928"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solidFill>
                  <a:schemeClr val="tx1"/>
                </a:solidFill>
              </a:rPr>
              <a:t>NREL</a:t>
            </a:r>
            <a:r>
              <a:rPr lang="en-US" sz="1067" baseline="0">
                <a:solidFill>
                  <a:schemeClr val="tx1"/>
                </a:solidFill>
              </a:rPr>
              <a:t>    </a:t>
            </a:r>
            <a:r>
              <a:rPr lang="en-US" sz="1067">
                <a:solidFill>
                  <a:schemeClr val="tx1"/>
                </a:solidFill>
              </a:rPr>
              <a:t>|    </a:t>
            </a:r>
            <a:fld id="{BFD71CF8-5198-8441-A7C0-DC22FD64CBE4}" type="slidenum">
              <a:rPr lang="en-US" sz="1067">
                <a:solidFill>
                  <a:schemeClr val="tx1"/>
                </a:solidFill>
              </a:rPr>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solidFill>
                <a:schemeClr val="tx1"/>
              </a:solidFill>
            </a:endParaRPr>
          </a:p>
        </p:txBody>
      </p:sp>
    </p:spTree>
    <p:extLst>
      <p:ext uri="{BB962C8B-B14F-4D97-AF65-F5344CB8AC3E}">
        <p14:creationId xmlns:p14="http://schemas.microsoft.com/office/powerpoint/2010/main" val="3075046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AA3BCB2-711F-4137-8B11-C0BE88489C4C}" type="datetimeFigureOut">
              <a:rPr lang="en-US" smtClean="0"/>
              <a:pPr/>
              <a:t>2/18/22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507824-6970-4ACE-9BE7-5E8654A20F47}" type="slidenum">
              <a:rPr lang="en-US" smtClean="0"/>
              <a:pPr/>
              <a:t>‹#›</a:t>
            </a:fld>
            <a:endParaRPr lang="en-US"/>
          </a:p>
        </p:txBody>
      </p:sp>
    </p:spTree>
    <p:extLst>
      <p:ext uri="{BB962C8B-B14F-4D97-AF65-F5344CB8AC3E}">
        <p14:creationId xmlns:p14="http://schemas.microsoft.com/office/powerpoint/2010/main" val="21584400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Content Slide -  Vertical Blue/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1999130" y="0"/>
            <a:ext cx="10192871" cy="6858000"/>
          </a:xfrm>
          <a:solidFill>
            <a:schemeClr val="bg1">
              <a:lumMod val="95000"/>
            </a:schemeClr>
          </a:solidFill>
        </p:spPr>
        <p:txBody>
          <a:bodyPr/>
          <a:lstStyle>
            <a:lvl1pPr marL="0" indent="0" algn="ctr">
              <a:buNone/>
              <a:defRPr/>
            </a:lvl1pPr>
          </a:lstStyle>
          <a:p>
            <a:r>
              <a:rPr lang="en-US"/>
              <a:t>Insert Photo or Graphic</a:t>
            </a:r>
          </a:p>
        </p:txBody>
      </p:sp>
      <p:sp>
        <p:nvSpPr>
          <p:cNvPr id="27" name="TextBox 26"/>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
        <p:nvSpPr>
          <p:cNvPr id="10" name="Rectangle 9">
            <a:extLst>
              <a:ext uri="{FF2B5EF4-FFF2-40B4-BE49-F238E27FC236}">
                <a16:creationId xmlns:a16="http://schemas.microsoft.com/office/drawing/2014/main" id="{8A832604-F597-CE4C-9045-0EDB4883F306}"/>
              </a:ext>
            </a:extLst>
          </p:cNvPr>
          <p:cNvSpPr/>
          <p:nvPr userDrawn="1"/>
        </p:nvSpPr>
        <p:spPr>
          <a:xfrm>
            <a:off x="-1" y="0"/>
            <a:ext cx="1999488"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81398" y="674158"/>
            <a:ext cx="1314559" cy="1462617"/>
          </a:xfrm>
        </p:spPr>
        <p:txBody>
          <a:bodyPr lIns="0" tIns="0" rIns="0" bIns="0">
            <a:noAutofit/>
          </a:bodyPr>
          <a:lstStyle>
            <a:lvl1pPr marL="0" indent="0">
              <a:spcBef>
                <a:spcPts val="0"/>
              </a:spcBef>
              <a:buNone/>
              <a:defRPr sz="2400" b="0">
                <a:solidFill>
                  <a:schemeClr val="bg1"/>
                </a:solidFill>
              </a:defRPr>
            </a:lvl1pPr>
          </a:lstStyle>
          <a:p>
            <a:pPr lvl="0"/>
            <a:r>
              <a:rPr lang="en-US" dirty="0"/>
              <a:t>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8948928"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solidFill>
                  <a:schemeClr val="tx1"/>
                </a:solidFill>
              </a:rPr>
              <a:t>NREL</a:t>
            </a:r>
            <a:r>
              <a:rPr lang="en-US" sz="1067" baseline="0">
                <a:solidFill>
                  <a:schemeClr val="tx1"/>
                </a:solidFill>
              </a:rPr>
              <a:t>    </a:t>
            </a:r>
            <a:r>
              <a:rPr lang="en-US" sz="1067">
                <a:solidFill>
                  <a:schemeClr val="tx1"/>
                </a:solidFill>
              </a:rPr>
              <a:t>|    </a:t>
            </a:r>
            <a:fld id="{BFD71CF8-5198-8441-A7C0-DC22FD64CBE4}" type="slidenum">
              <a:rPr lang="en-US" sz="1067">
                <a:solidFill>
                  <a:schemeClr val="tx1"/>
                </a:solidFill>
              </a:rPr>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solidFill>
                <a:schemeClr val="tx1"/>
              </a:solidFill>
            </a:endParaRPr>
          </a:p>
        </p:txBody>
      </p:sp>
    </p:spTree>
    <p:extLst>
      <p:ext uri="{BB962C8B-B14F-4D97-AF65-F5344CB8AC3E}">
        <p14:creationId xmlns:p14="http://schemas.microsoft.com/office/powerpoint/2010/main" val="7153742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Content Slide -  Vertical Blue/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999744" y="0"/>
            <a:ext cx="11192257" cy="6858000"/>
          </a:xfrm>
          <a:solidFill>
            <a:schemeClr val="bg1">
              <a:lumMod val="95000"/>
            </a:schemeClr>
          </a:solidFill>
        </p:spPr>
        <p:txBody>
          <a:bodyPr/>
          <a:lstStyle>
            <a:lvl1pPr marL="0" indent="0" algn="ctr">
              <a:buNone/>
              <a:defRPr/>
            </a:lvl1pPr>
          </a:lstStyle>
          <a:p>
            <a:r>
              <a:rPr lang="en-US"/>
              <a:t>Insert Photo or Graphic</a:t>
            </a:r>
          </a:p>
        </p:txBody>
      </p:sp>
      <p:sp>
        <p:nvSpPr>
          <p:cNvPr id="27" name="TextBox 26"/>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
        <p:nvSpPr>
          <p:cNvPr id="10" name="Rectangle 9">
            <a:extLst>
              <a:ext uri="{FF2B5EF4-FFF2-40B4-BE49-F238E27FC236}">
                <a16:creationId xmlns:a16="http://schemas.microsoft.com/office/drawing/2014/main" id="{8A832604-F597-CE4C-9045-0EDB4883F306}"/>
              </a:ext>
            </a:extLst>
          </p:cNvPr>
          <p:cNvSpPr/>
          <p:nvPr userDrawn="1"/>
        </p:nvSpPr>
        <p:spPr>
          <a:xfrm>
            <a:off x="-1" y="0"/>
            <a:ext cx="999744"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8948928"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solidFill>
                  <a:schemeClr val="tx1"/>
                </a:solidFill>
              </a:rPr>
              <a:t>NREL</a:t>
            </a:r>
            <a:r>
              <a:rPr lang="en-US" sz="1067" baseline="0">
                <a:solidFill>
                  <a:schemeClr val="tx1"/>
                </a:solidFill>
              </a:rPr>
              <a:t>    </a:t>
            </a:r>
            <a:r>
              <a:rPr lang="en-US" sz="1067">
                <a:solidFill>
                  <a:schemeClr val="tx1"/>
                </a:solidFill>
              </a:rPr>
              <a:t>|    </a:t>
            </a:r>
            <a:fld id="{BFD71CF8-5198-8441-A7C0-DC22FD64CBE4}" type="slidenum">
              <a:rPr lang="en-US" sz="1067">
                <a:solidFill>
                  <a:schemeClr val="tx1"/>
                </a:solidFill>
              </a:rPr>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solidFill>
                <a:schemeClr val="tx1"/>
              </a:solidFill>
            </a:endParaRPr>
          </a:p>
        </p:txBody>
      </p:sp>
    </p:spTree>
    <p:extLst>
      <p:ext uri="{BB962C8B-B14F-4D97-AF65-F5344CB8AC3E}">
        <p14:creationId xmlns:p14="http://schemas.microsoft.com/office/powerpoint/2010/main" val="2593477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Content Slide -  Vertical Blue/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08AC53-C403-F042-A661-2863C5AB400C}"/>
              </a:ext>
            </a:extLst>
          </p:cNvPr>
          <p:cNvSpPr/>
          <p:nvPr userDrawn="1"/>
        </p:nvSpPr>
        <p:spPr>
          <a:xfrm>
            <a:off x="4302269" y="0"/>
            <a:ext cx="7889731"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7" name="TextBox 26"/>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430226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96313" y="674158"/>
            <a:ext cx="3377076" cy="1462617"/>
          </a:xfrm>
        </p:spPr>
        <p:txBody>
          <a:bodyPr lIns="0" tIns="0" rIns="0" bIns="0">
            <a:noAutofit/>
          </a:bodyPr>
          <a:lstStyle>
            <a:lvl1pPr marL="0" indent="0">
              <a:spcBef>
                <a:spcPts val="0"/>
              </a:spcBef>
              <a:buNone/>
              <a:defRPr sz="3200" b="1">
                <a:solidFill>
                  <a:schemeClr val="bg1"/>
                </a:solidFill>
              </a:defRPr>
            </a:lvl1pPr>
          </a:lstStyle>
          <a:p>
            <a:pPr lvl="0"/>
            <a:r>
              <a:rPr lang="en-US" dirty="0"/>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96313" y="4754570"/>
            <a:ext cx="3377076" cy="1462617"/>
          </a:xfrm>
        </p:spPr>
        <p:txBody>
          <a:bodyPr lIns="0" tIns="0" rIns="0" bIns="0" anchor="b">
            <a:noAutofit/>
          </a:bodyPr>
          <a:lstStyle>
            <a:lvl1pPr marL="0" indent="0">
              <a:buNone/>
              <a:defRPr sz="2400" b="0">
                <a:solidFill>
                  <a:schemeClr val="bg1"/>
                </a:solidFill>
              </a:defRPr>
            </a:lvl1pPr>
          </a:lstStyle>
          <a:p>
            <a:pPr lvl="0"/>
            <a:r>
              <a:rPr lang="en-US" dirty="0"/>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8948928"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solidFill>
                  <a:schemeClr val="tx1"/>
                </a:solidFill>
              </a:rPr>
              <a:t>NREL</a:t>
            </a:r>
            <a:r>
              <a:rPr lang="en-US" sz="1067" baseline="0">
                <a:solidFill>
                  <a:schemeClr val="tx1"/>
                </a:solidFill>
              </a:rPr>
              <a:t>    </a:t>
            </a:r>
            <a:r>
              <a:rPr lang="en-US" sz="1067">
                <a:solidFill>
                  <a:schemeClr val="tx1"/>
                </a:solidFill>
              </a:rPr>
              <a:t>|    </a:t>
            </a:r>
            <a:fld id="{BFD71CF8-5198-8441-A7C0-DC22FD64CBE4}" type="slidenum">
              <a:rPr lang="en-US" sz="1067">
                <a:solidFill>
                  <a:schemeClr val="tx1"/>
                </a:solidFill>
              </a:rPr>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solidFill>
                <a:schemeClr val="tx1"/>
              </a:solidFill>
            </a:endParaRPr>
          </a:p>
        </p:txBody>
      </p:sp>
      <p:sp>
        <p:nvSpPr>
          <p:cNvPr id="11" name="Text Placeholder 7">
            <a:extLst>
              <a:ext uri="{FF2B5EF4-FFF2-40B4-BE49-F238E27FC236}">
                <a16:creationId xmlns:a16="http://schemas.microsoft.com/office/drawing/2014/main" id="{63524AE8-F7B5-0E44-8BCA-32443B166DB8}"/>
              </a:ext>
            </a:extLst>
          </p:cNvPr>
          <p:cNvSpPr>
            <a:spLocks noGrp="1"/>
          </p:cNvSpPr>
          <p:nvPr>
            <p:ph type="body" sz="quarter" idx="53" hasCustomPrompt="1"/>
          </p:nvPr>
        </p:nvSpPr>
        <p:spPr>
          <a:xfrm>
            <a:off x="5152165" y="674157"/>
            <a:ext cx="6189939" cy="1462617"/>
          </a:xfrm>
        </p:spPr>
        <p:txBody>
          <a:bodyPr lIns="0" tIns="73152" rIns="0" bIns="0">
            <a:noAutofit/>
          </a:bodyPr>
          <a:lstStyle>
            <a:lvl1pPr marL="0" indent="0">
              <a:buNone/>
              <a:defRPr sz="2667" b="0">
                <a:solidFill>
                  <a:schemeClr val="tx1"/>
                </a:solidFill>
              </a:defRPr>
            </a:lvl1pPr>
          </a:lstStyle>
          <a:p>
            <a:pPr lvl="0"/>
            <a:r>
              <a:rPr lang="en-US" dirty="0"/>
              <a:t>Supporting body text</a:t>
            </a:r>
          </a:p>
        </p:txBody>
      </p:sp>
    </p:spTree>
    <p:extLst>
      <p:ext uri="{BB962C8B-B14F-4D97-AF65-F5344CB8AC3E}">
        <p14:creationId xmlns:p14="http://schemas.microsoft.com/office/powerpoint/2010/main" val="8431322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Content Slide -  Vertical Blue/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08AC53-C403-F042-A661-2863C5AB400C}"/>
              </a:ext>
            </a:extLst>
          </p:cNvPr>
          <p:cNvSpPr/>
          <p:nvPr userDrawn="1"/>
        </p:nvSpPr>
        <p:spPr>
          <a:xfrm>
            <a:off x="1999486" y="0"/>
            <a:ext cx="10192513"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7" name="TextBox 26"/>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8948928"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solidFill>
                  <a:schemeClr val="tx1"/>
                </a:solidFill>
              </a:rPr>
              <a:t>NREL</a:t>
            </a:r>
            <a:r>
              <a:rPr lang="en-US" sz="1067" baseline="0">
                <a:solidFill>
                  <a:schemeClr val="tx1"/>
                </a:solidFill>
              </a:rPr>
              <a:t>    </a:t>
            </a:r>
            <a:r>
              <a:rPr lang="en-US" sz="1067">
                <a:solidFill>
                  <a:schemeClr val="tx1"/>
                </a:solidFill>
              </a:rPr>
              <a:t>|    </a:t>
            </a:r>
            <a:fld id="{BFD71CF8-5198-8441-A7C0-DC22FD64CBE4}" type="slidenum">
              <a:rPr lang="en-US" sz="1067">
                <a:solidFill>
                  <a:schemeClr val="tx1"/>
                </a:solidFill>
              </a:rPr>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solidFill>
                <a:schemeClr val="tx1"/>
              </a:solidFill>
            </a:endParaRPr>
          </a:p>
        </p:txBody>
      </p:sp>
      <p:sp>
        <p:nvSpPr>
          <p:cNvPr id="11" name="Text Placeholder 7">
            <a:extLst>
              <a:ext uri="{FF2B5EF4-FFF2-40B4-BE49-F238E27FC236}">
                <a16:creationId xmlns:a16="http://schemas.microsoft.com/office/drawing/2014/main" id="{63524AE8-F7B5-0E44-8BCA-32443B166DB8}"/>
              </a:ext>
            </a:extLst>
          </p:cNvPr>
          <p:cNvSpPr>
            <a:spLocks noGrp="1"/>
          </p:cNvSpPr>
          <p:nvPr>
            <p:ph type="body" sz="quarter" idx="53" hasCustomPrompt="1"/>
          </p:nvPr>
        </p:nvSpPr>
        <p:spPr>
          <a:xfrm>
            <a:off x="2849383" y="674157"/>
            <a:ext cx="6189939" cy="1462617"/>
          </a:xfrm>
        </p:spPr>
        <p:txBody>
          <a:bodyPr lIns="0" tIns="73152" rIns="0" bIns="0">
            <a:noAutofit/>
          </a:bodyPr>
          <a:lstStyle>
            <a:lvl1pPr marL="0" indent="0">
              <a:buNone/>
              <a:defRPr sz="2667" b="0">
                <a:solidFill>
                  <a:schemeClr val="tx1"/>
                </a:solidFill>
              </a:defRPr>
            </a:lvl1pPr>
          </a:lstStyle>
          <a:p>
            <a:pPr lvl="0"/>
            <a:r>
              <a:rPr lang="en-US" dirty="0"/>
              <a:t>Supporting body text</a:t>
            </a:r>
          </a:p>
        </p:txBody>
      </p:sp>
      <p:sp>
        <p:nvSpPr>
          <p:cNvPr id="12" name="Rectangle 11">
            <a:extLst>
              <a:ext uri="{FF2B5EF4-FFF2-40B4-BE49-F238E27FC236}">
                <a16:creationId xmlns:a16="http://schemas.microsoft.com/office/drawing/2014/main" id="{88E2A80C-EB6E-8C4C-AB43-79FC52672C2F}"/>
              </a:ext>
            </a:extLst>
          </p:cNvPr>
          <p:cNvSpPr/>
          <p:nvPr userDrawn="1"/>
        </p:nvSpPr>
        <p:spPr>
          <a:xfrm>
            <a:off x="-1" y="0"/>
            <a:ext cx="1999488"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4" name="Text Placeholder 7">
            <a:extLst>
              <a:ext uri="{FF2B5EF4-FFF2-40B4-BE49-F238E27FC236}">
                <a16:creationId xmlns:a16="http://schemas.microsoft.com/office/drawing/2014/main" id="{7B2998EE-741E-8640-80ED-7C22B48449F9}"/>
              </a:ext>
            </a:extLst>
          </p:cNvPr>
          <p:cNvSpPr>
            <a:spLocks noGrp="1"/>
          </p:cNvSpPr>
          <p:nvPr>
            <p:ph type="body" sz="quarter" idx="51" hasCustomPrompt="1"/>
          </p:nvPr>
        </p:nvSpPr>
        <p:spPr>
          <a:xfrm>
            <a:off x="381398" y="674158"/>
            <a:ext cx="1314559" cy="1462617"/>
          </a:xfrm>
        </p:spPr>
        <p:txBody>
          <a:bodyPr lIns="0" tIns="0" rIns="0" bIns="0">
            <a:noAutofit/>
          </a:bodyPr>
          <a:lstStyle>
            <a:lvl1pPr marL="0" indent="0">
              <a:spcBef>
                <a:spcPts val="0"/>
              </a:spcBef>
              <a:buNone/>
              <a:defRPr sz="2400" b="0">
                <a:solidFill>
                  <a:schemeClr val="bg1"/>
                </a:solidFill>
              </a:defRPr>
            </a:lvl1pPr>
          </a:lstStyle>
          <a:p>
            <a:pPr lvl="0"/>
            <a:r>
              <a:rPr lang="en-US" dirty="0"/>
              <a:t>text</a:t>
            </a:r>
          </a:p>
        </p:txBody>
      </p:sp>
    </p:spTree>
    <p:extLst>
      <p:ext uri="{BB962C8B-B14F-4D97-AF65-F5344CB8AC3E}">
        <p14:creationId xmlns:p14="http://schemas.microsoft.com/office/powerpoint/2010/main" val="28639725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8_Content Slide -  Vertical Blue/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08AC53-C403-F042-A661-2863C5AB400C}"/>
              </a:ext>
            </a:extLst>
          </p:cNvPr>
          <p:cNvSpPr/>
          <p:nvPr userDrawn="1"/>
        </p:nvSpPr>
        <p:spPr>
          <a:xfrm>
            <a:off x="999744" y="0"/>
            <a:ext cx="11192257"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7" name="TextBox 26"/>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8948928"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solidFill>
                  <a:schemeClr val="tx1"/>
                </a:solidFill>
              </a:rPr>
              <a:t>NREL</a:t>
            </a:r>
            <a:r>
              <a:rPr lang="en-US" sz="1067" baseline="0">
                <a:solidFill>
                  <a:schemeClr val="tx1"/>
                </a:solidFill>
              </a:rPr>
              <a:t>    </a:t>
            </a:r>
            <a:r>
              <a:rPr lang="en-US" sz="1067">
                <a:solidFill>
                  <a:schemeClr val="tx1"/>
                </a:solidFill>
              </a:rPr>
              <a:t>|    </a:t>
            </a:r>
            <a:fld id="{BFD71CF8-5198-8441-A7C0-DC22FD64CBE4}" type="slidenum">
              <a:rPr lang="en-US" sz="1067">
                <a:solidFill>
                  <a:schemeClr val="tx1"/>
                </a:solidFill>
              </a:rPr>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solidFill>
                <a:schemeClr val="tx1"/>
              </a:solidFill>
            </a:endParaRPr>
          </a:p>
        </p:txBody>
      </p:sp>
      <p:sp>
        <p:nvSpPr>
          <p:cNvPr id="11" name="Text Placeholder 7">
            <a:extLst>
              <a:ext uri="{FF2B5EF4-FFF2-40B4-BE49-F238E27FC236}">
                <a16:creationId xmlns:a16="http://schemas.microsoft.com/office/drawing/2014/main" id="{63524AE8-F7B5-0E44-8BCA-32443B166DB8}"/>
              </a:ext>
            </a:extLst>
          </p:cNvPr>
          <p:cNvSpPr>
            <a:spLocks noGrp="1"/>
          </p:cNvSpPr>
          <p:nvPr>
            <p:ph type="body" sz="quarter" idx="53" hasCustomPrompt="1"/>
          </p:nvPr>
        </p:nvSpPr>
        <p:spPr>
          <a:xfrm>
            <a:off x="1849640" y="674157"/>
            <a:ext cx="6189939" cy="1462617"/>
          </a:xfrm>
        </p:spPr>
        <p:txBody>
          <a:bodyPr lIns="0" tIns="73152" rIns="0" bIns="0">
            <a:noAutofit/>
          </a:bodyPr>
          <a:lstStyle>
            <a:lvl1pPr marL="0" indent="0">
              <a:buNone/>
              <a:defRPr sz="2667" b="0">
                <a:solidFill>
                  <a:schemeClr val="tx1"/>
                </a:solidFill>
              </a:defRPr>
            </a:lvl1pPr>
          </a:lstStyle>
          <a:p>
            <a:pPr lvl="0"/>
            <a:r>
              <a:rPr lang="en-US" dirty="0"/>
              <a:t>Supporting body text</a:t>
            </a:r>
          </a:p>
        </p:txBody>
      </p:sp>
      <p:sp>
        <p:nvSpPr>
          <p:cNvPr id="8" name="Rectangle 7">
            <a:extLst>
              <a:ext uri="{FF2B5EF4-FFF2-40B4-BE49-F238E27FC236}">
                <a16:creationId xmlns:a16="http://schemas.microsoft.com/office/drawing/2014/main" id="{C6FB4065-B034-894F-B2AD-10DA51A4FF51}"/>
              </a:ext>
            </a:extLst>
          </p:cNvPr>
          <p:cNvSpPr/>
          <p:nvPr userDrawn="1"/>
        </p:nvSpPr>
        <p:spPr>
          <a:xfrm>
            <a:off x="-1" y="0"/>
            <a:ext cx="999744"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1094394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Content Slide -  Vertical Blue/photo">
    <p:spTree>
      <p:nvGrpSpPr>
        <p:cNvPr id="1" name=""/>
        <p:cNvGrpSpPr/>
        <p:nvPr/>
      </p:nvGrpSpPr>
      <p:grpSpPr>
        <a:xfrm>
          <a:off x="0" y="0"/>
          <a:ext cx="0" cy="0"/>
          <a:chOff x="0" y="0"/>
          <a:chExt cx="0" cy="0"/>
        </a:xfrm>
      </p:grpSpPr>
      <p:sp>
        <p:nvSpPr>
          <p:cNvPr id="27" name="TextBox 26"/>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430226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96313" y="674158"/>
            <a:ext cx="3377076" cy="1462617"/>
          </a:xfrm>
        </p:spPr>
        <p:txBody>
          <a:bodyPr lIns="0" tIns="0" rIns="0" bIns="0">
            <a:noAutofit/>
          </a:bodyPr>
          <a:lstStyle>
            <a:lvl1pPr marL="0" indent="0">
              <a:spcBef>
                <a:spcPts val="0"/>
              </a:spcBef>
              <a:buNone/>
              <a:defRPr sz="3200" b="1">
                <a:solidFill>
                  <a:schemeClr val="bg1"/>
                </a:solidFill>
              </a:defRPr>
            </a:lvl1pPr>
          </a:lstStyle>
          <a:p>
            <a:pPr lvl="0"/>
            <a:r>
              <a:rPr lang="en-US" dirty="0"/>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96313" y="4754570"/>
            <a:ext cx="3377076" cy="1462617"/>
          </a:xfrm>
        </p:spPr>
        <p:txBody>
          <a:bodyPr lIns="0" tIns="0" rIns="0" bIns="0" anchor="b">
            <a:noAutofit/>
          </a:bodyPr>
          <a:lstStyle>
            <a:lvl1pPr marL="0" indent="0">
              <a:buNone/>
              <a:defRPr sz="2400" b="0">
                <a:solidFill>
                  <a:schemeClr val="bg1"/>
                </a:solidFill>
              </a:defRPr>
            </a:lvl1pPr>
          </a:lstStyle>
          <a:p>
            <a:pPr lvl="0"/>
            <a:r>
              <a:rPr lang="en-US" dirty="0"/>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8948928"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solidFill>
                  <a:schemeClr val="tx1"/>
                </a:solidFill>
              </a:rPr>
              <a:t>NREL</a:t>
            </a:r>
            <a:r>
              <a:rPr lang="en-US" sz="1067" baseline="0">
                <a:solidFill>
                  <a:schemeClr val="tx1"/>
                </a:solidFill>
              </a:rPr>
              <a:t>    </a:t>
            </a:r>
            <a:r>
              <a:rPr lang="en-US" sz="1067">
                <a:solidFill>
                  <a:schemeClr val="tx1"/>
                </a:solidFill>
              </a:rPr>
              <a:t>|    </a:t>
            </a:r>
            <a:fld id="{BFD71CF8-5198-8441-A7C0-DC22FD64CBE4}" type="slidenum">
              <a:rPr lang="en-US" sz="1067">
                <a:solidFill>
                  <a:schemeClr val="tx1"/>
                </a:solidFill>
              </a:rPr>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solidFill>
                <a:schemeClr val="tx1"/>
              </a:solidFill>
            </a:endParaRPr>
          </a:p>
        </p:txBody>
      </p:sp>
      <p:sp>
        <p:nvSpPr>
          <p:cNvPr id="11" name="Text Placeholder 7">
            <a:extLst>
              <a:ext uri="{FF2B5EF4-FFF2-40B4-BE49-F238E27FC236}">
                <a16:creationId xmlns:a16="http://schemas.microsoft.com/office/drawing/2014/main" id="{9D95246B-679C-0C47-B3E3-F6535A89622F}"/>
              </a:ext>
            </a:extLst>
          </p:cNvPr>
          <p:cNvSpPr>
            <a:spLocks noGrp="1"/>
          </p:cNvSpPr>
          <p:nvPr>
            <p:ph type="body" sz="quarter" idx="53" hasCustomPrompt="1"/>
          </p:nvPr>
        </p:nvSpPr>
        <p:spPr>
          <a:xfrm>
            <a:off x="5152165" y="674157"/>
            <a:ext cx="6189939" cy="1462617"/>
          </a:xfrm>
        </p:spPr>
        <p:txBody>
          <a:bodyPr lIns="0" tIns="73152" rIns="0" bIns="0">
            <a:noAutofit/>
          </a:bodyPr>
          <a:lstStyle>
            <a:lvl1pPr marL="0" indent="0">
              <a:buNone/>
              <a:defRPr sz="2667" b="0">
                <a:solidFill>
                  <a:schemeClr val="tx1"/>
                </a:solidFill>
              </a:defRPr>
            </a:lvl1pPr>
          </a:lstStyle>
          <a:p>
            <a:pPr lvl="0"/>
            <a:r>
              <a:rPr lang="en-US" dirty="0"/>
              <a:t>Supporting body text</a:t>
            </a:r>
          </a:p>
        </p:txBody>
      </p:sp>
    </p:spTree>
    <p:extLst>
      <p:ext uri="{BB962C8B-B14F-4D97-AF65-F5344CB8AC3E}">
        <p14:creationId xmlns:p14="http://schemas.microsoft.com/office/powerpoint/2010/main" val="30265937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Content Slide -  Vertical Blue/photo">
    <p:spTree>
      <p:nvGrpSpPr>
        <p:cNvPr id="1" name=""/>
        <p:cNvGrpSpPr/>
        <p:nvPr/>
      </p:nvGrpSpPr>
      <p:grpSpPr>
        <a:xfrm>
          <a:off x="0" y="0"/>
          <a:ext cx="0" cy="0"/>
          <a:chOff x="0" y="0"/>
          <a:chExt cx="0" cy="0"/>
        </a:xfrm>
      </p:grpSpPr>
      <p:sp>
        <p:nvSpPr>
          <p:cNvPr id="27" name="TextBox 26"/>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8948928"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solidFill>
                  <a:schemeClr val="tx1"/>
                </a:solidFill>
              </a:rPr>
              <a:t>NREL</a:t>
            </a:r>
            <a:r>
              <a:rPr lang="en-US" sz="1067" baseline="0">
                <a:solidFill>
                  <a:schemeClr val="tx1"/>
                </a:solidFill>
              </a:rPr>
              <a:t>    </a:t>
            </a:r>
            <a:r>
              <a:rPr lang="en-US" sz="1067">
                <a:solidFill>
                  <a:schemeClr val="tx1"/>
                </a:solidFill>
              </a:rPr>
              <a:t>|    </a:t>
            </a:r>
            <a:fld id="{BFD71CF8-5198-8441-A7C0-DC22FD64CBE4}" type="slidenum">
              <a:rPr lang="en-US" sz="1067">
                <a:solidFill>
                  <a:schemeClr val="tx1"/>
                </a:solidFill>
              </a:rPr>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solidFill>
                <a:schemeClr val="tx1"/>
              </a:solidFill>
            </a:endParaRPr>
          </a:p>
        </p:txBody>
      </p:sp>
      <p:sp>
        <p:nvSpPr>
          <p:cNvPr id="11" name="Text Placeholder 7">
            <a:extLst>
              <a:ext uri="{FF2B5EF4-FFF2-40B4-BE49-F238E27FC236}">
                <a16:creationId xmlns:a16="http://schemas.microsoft.com/office/drawing/2014/main" id="{63524AE8-F7B5-0E44-8BCA-32443B166DB8}"/>
              </a:ext>
            </a:extLst>
          </p:cNvPr>
          <p:cNvSpPr>
            <a:spLocks noGrp="1"/>
          </p:cNvSpPr>
          <p:nvPr>
            <p:ph type="body" sz="quarter" idx="53" hasCustomPrompt="1"/>
          </p:nvPr>
        </p:nvSpPr>
        <p:spPr>
          <a:xfrm>
            <a:off x="2849383" y="674157"/>
            <a:ext cx="6189939" cy="1462617"/>
          </a:xfrm>
        </p:spPr>
        <p:txBody>
          <a:bodyPr lIns="0" tIns="73152" rIns="0" bIns="0">
            <a:noAutofit/>
          </a:bodyPr>
          <a:lstStyle>
            <a:lvl1pPr marL="0" indent="0">
              <a:buNone/>
              <a:defRPr sz="2667" b="0">
                <a:solidFill>
                  <a:schemeClr val="tx1"/>
                </a:solidFill>
              </a:defRPr>
            </a:lvl1pPr>
          </a:lstStyle>
          <a:p>
            <a:pPr lvl="0"/>
            <a:r>
              <a:rPr lang="en-US" dirty="0"/>
              <a:t>Supporting body text</a:t>
            </a:r>
          </a:p>
        </p:txBody>
      </p:sp>
      <p:sp>
        <p:nvSpPr>
          <p:cNvPr id="12" name="Rectangle 11">
            <a:extLst>
              <a:ext uri="{FF2B5EF4-FFF2-40B4-BE49-F238E27FC236}">
                <a16:creationId xmlns:a16="http://schemas.microsoft.com/office/drawing/2014/main" id="{88E2A80C-EB6E-8C4C-AB43-79FC52672C2F}"/>
              </a:ext>
            </a:extLst>
          </p:cNvPr>
          <p:cNvSpPr/>
          <p:nvPr userDrawn="1"/>
        </p:nvSpPr>
        <p:spPr>
          <a:xfrm>
            <a:off x="-1" y="0"/>
            <a:ext cx="1999488"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4" name="Text Placeholder 7">
            <a:extLst>
              <a:ext uri="{FF2B5EF4-FFF2-40B4-BE49-F238E27FC236}">
                <a16:creationId xmlns:a16="http://schemas.microsoft.com/office/drawing/2014/main" id="{7B2998EE-741E-8640-80ED-7C22B48449F9}"/>
              </a:ext>
            </a:extLst>
          </p:cNvPr>
          <p:cNvSpPr>
            <a:spLocks noGrp="1"/>
          </p:cNvSpPr>
          <p:nvPr>
            <p:ph type="body" sz="quarter" idx="51" hasCustomPrompt="1"/>
          </p:nvPr>
        </p:nvSpPr>
        <p:spPr>
          <a:xfrm>
            <a:off x="381398" y="674158"/>
            <a:ext cx="1314559" cy="1462617"/>
          </a:xfrm>
        </p:spPr>
        <p:txBody>
          <a:bodyPr lIns="0" tIns="0" rIns="0" bIns="0">
            <a:noAutofit/>
          </a:bodyPr>
          <a:lstStyle>
            <a:lvl1pPr marL="0" indent="0">
              <a:spcBef>
                <a:spcPts val="0"/>
              </a:spcBef>
              <a:buNone/>
              <a:defRPr sz="2400" b="0">
                <a:solidFill>
                  <a:schemeClr val="bg1"/>
                </a:solidFill>
              </a:defRPr>
            </a:lvl1pPr>
          </a:lstStyle>
          <a:p>
            <a:pPr lvl="0"/>
            <a:r>
              <a:rPr lang="en-US" dirty="0"/>
              <a:t>text</a:t>
            </a:r>
          </a:p>
        </p:txBody>
      </p:sp>
    </p:spTree>
    <p:extLst>
      <p:ext uri="{BB962C8B-B14F-4D97-AF65-F5344CB8AC3E}">
        <p14:creationId xmlns:p14="http://schemas.microsoft.com/office/powerpoint/2010/main" val="16632270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Content Slide -  Vertical Blue/photo">
    <p:spTree>
      <p:nvGrpSpPr>
        <p:cNvPr id="1" name=""/>
        <p:cNvGrpSpPr/>
        <p:nvPr/>
      </p:nvGrpSpPr>
      <p:grpSpPr>
        <a:xfrm>
          <a:off x="0" y="0"/>
          <a:ext cx="0" cy="0"/>
          <a:chOff x="0" y="0"/>
          <a:chExt cx="0" cy="0"/>
        </a:xfrm>
      </p:grpSpPr>
      <p:sp>
        <p:nvSpPr>
          <p:cNvPr id="27" name="TextBox 26"/>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8948928"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solidFill>
                  <a:schemeClr val="tx1"/>
                </a:solidFill>
              </a:rPr>
              <a:t>NREL</a:t>
            </a:r>
            <a:r>
              <a:rPr lang="en-US" sz="1067" baseline="0">
                <a:solidFill>
                  <a:schemeClr val="tx1"/>
                </a:solidFill>
              </a:rPr>
              <a:t>    </a:t>
            </a:r>
            <a:r>
              <a:rPr lang="en-US" sz="1067">
                <a:solidFill>
                  <a:schemeClr val="tx1"/>
                </a:solidFill>
              </a:rPr>
              <a:t>|    </a:t>
            </a:r>
            <a:fld id="{BFD71CF8-5198-8441-A7C0-DC22FD64CBE4}" type="slidenum">
              <a:rPr lang="en-US" sz="1067">
                <a:solidFill>
                  <a:schemeClr val="tx1"/>
                </a:solidFill>
              </a:rPr>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solidFill>
                <a:schemeClr val="tx1"/>
              </a:solidFill>
            </a:endParaRPr>
          </a:p>
        </p:txBody>
      </p:sp>
      <p:sp>
        <p:nvSpPr>
          <p:cNvPr id="11" name="Text Placeholder 7">
            <a:extLst>
              <a:ext uri="{FF2B5EF4-FFF2-40B4-BE49-F238E27FC236}">
                <a16:creationId xmlns:a16="http://schemas.microsoft.com/office/drawing/2014/main" id="{63524AE8-F7B5-0E44-8BCA-32443B166DB8}"/>
              </a:ext>
            </a:extLst>
          </p:cNvPr>
          <p:cNvSpPr>
            <a:spLocks noGrp="1"/>
          </p:cNvSpPr>
          <p:nvPr>
            <p:ph type="body" sz="quarter" idx="53" hasCustomPrompt="1"/>
          </p:nvPr>
        </p:nvSpPr>
        <p:spPr>
          <a:xfrm>
            <a:off x="1828800" y="674157"/>
            <a:ext cx="6189939" cy="1462617"/>
          </a:xfrm>
        </p:spPr>
        <p:txBody>
          <a:bodyPr lIns="0" tIns="73152" rIns="0" bIns="0">
            <a:noAutofit/>
          </a:bodyPr>
          <a:lstStyle>
            <a:lvl1pPr marL="0" indent="0">
              <a:buNone/>
              <a:defRPr sz="2667" b="0">
                <a:solidFill>
                  <a:schemeClr val="tx1"/>
                </a:solidFill>
              </a:defRPr>
            </a:lvl1pPr>
          </a:lstStyle>
          <a:p>
            <a:pPr lvl="0"/>
            <a:r>
              <a:rPr lang="en-US" dirty="0"/>
              <a:t>Supporting body text</a:t>
            </a:r>
          </a:p>
        </p:txBody>
      </p:sp>
      <p:sp>
        <p:nvSpPr>
          <p:cNvPr id="7" name="Rectangle 6">
            <a:extLst>
              <a:ext uri="{FF2B5EF4-FFF2-40B4-BE49-F238E27FC236}">
                <a16:creationId xmlns:a16="http://schemas.microsoft.com/office/drawing/2014/main" id="{CAF46C4D-EA55-834D-A1ED-486FAB3B53C7}"/>
              </a:ext>
            </a:extLst>
          </p:cNvPr>
          <p:cNvSpPr/>
          <p:nvPr userDrawn="1"/>
        </p:nvSpPr>
        <p:spPr>
          <a:xfrm>
            <a:off x="-1" y="0"/>
            <a:ext cx="999744"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5237154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ontent Slide - Vertical Blue/photo/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4302269" y="0"/>
            <a:ext cx="7889731" cy="3429000"/>
          </a:xfrm>
          <a:solidFill>
            <a:schemeClr val="bg1"/>
          </a:solidFill>
        </p:spPr>
        <p:txBody>
          <a:bodyPr/>
          <a:lstStyle>
            <a:lvl1pPr marL="0" indent="0" algn="ctr">
              <a:buNone/>
              <a:defRPr/>
            </a:lvl1pPr>
          </a:lstStyle>
          <a:p>
            <a:r>
              <a:rPr lang="en-US"/>
              <a:t>Insert Photo or Graphic</a:t>
            </a:r>
          </a:p>
        </p:txBody>
      </p:sp>
      <p:sp>
        <p:nvSpPr>
          <p:cNvPr id="4" name="Text Placeholder 3">
            <a:extLst>
              <a:ext uri="{FF2B5EF4-FFF2-40B4-BE49-F238E27FC236}">
                <a16:creationId xmlns:a16="http://schemas.microsoft.com/office/drawing/2014/main" id="{EAE79B0C-B592-1249-A48F-44050F3F4380}"/>
              </a:ext>
            </a:extLst>
          </p:cNvPr>
          <p:cNvSpPr>
            <a:spLocks noGrp="1"/>
          </p:cNvSpPr>
          <p:nvPr>
            <p:ph type="body" sz="quarter" idx="54" hasCustomPrompt="1"/>
          </p:nvPr>
        </p:nvSpPr>
        <p:spPr>
          <a:xfrm>
            <a:off x="4302269" y="3429000"/>
            <a:ext cx="7889731" cy="3429000"/>
          </a:xfrm>
          <a:solidFill>
            <a:schemeClr val="bg1">
              <a:lumMod val="95000"/>
            </a:schemeClr>
          </a:solidFill>
          <a:effectLst/>
        </p:spPr>
        <p:txBody>
          <a:bodyPr lIns="365760" tIns="365760" rIns="365760" bIns="640080">
            <a:noAutofit/>
          </a:bodyPr>
          <a:lstStyle>
            <a:lvl1pPr marL="0" indent="0">
              <a:buNone/>
              <a:defRPr sz="2133"/>
            </a:lvl1pPr>
            <a:lvl2pPr>
              <a:defRPr sz="2133"/>
            </a:lvl2pPr>
            <a:lvl3pPr>
              <a:defRPr sz="2133"/>
            </a:lvl3pPr>
            <a:lvl4pPr>
              <a:defRPr sz="2133"/>
            </a:lvl4pPr>
            <a:lvl5pPr>
              <a:defRPr sz="2133"/>
            </a:lvl5pPr>
          </a:lstStyle>
          <a:p>
            <a:pPr lvl="0"/>
            <a:r>
              <a:rPr lang="en-US" dirty="0"/>
              <a:t>Body text</a:t>
            </a:r>
          </a:p>
        </p:txBody>
      </p:sp>
      <p:sp>
        <p:nvSpPr>
          <p:cNvPr id="27" name="TextBox 26"/>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430226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96313" y="674158"/>
            <a:ext cx="3377076" cy="1462617"/>
          </a:xfrm>
        </p:spPr>
        <p:txBody>
          <a:bodyPr lIns="0" tIns="0" rIns="0" bIns="0">
            <a:noAutofit/>
          </a:bodyPr>
          <a:lstStyle>
            <a:lvl1pPr marL="0" indent="0">
              <a:spcBef>
                <a:spcPts val="0"/>
              </a:spcBef>
              <a:buNone/>
              <a:defRPr sz="3200" b="1">
                <a:solidFill>
                  <a:schemeClr val="bg1"/>
                </a:solidFill>
              </a:defRPr>
            </a:lvl1pPr>
          </a:lstStyle>
          <a:p>
            <a:pPr lvl="0"/>
            <a:r>
              <a:rPr lang="en-US" dirty="0"/>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96313" y="4754570"/>
            <a:ext cx="3377076" cy="1462617"/>
          </a:xfrm>
        </p:spPr>
        <p:txBody>
          <a:bodyPr lIns="0" tIns="0" rIns="0" bIns="0" anchor="b">
            <a:noAutofit/>
          </a:bodyPr>
          <a:lstStyle>
            <a:lvl1pPr marL="0" indent="0">
              <a:buNone/>
              <a:defRPr sz="2400" b="0">
                <a:solidFill>
                  <a:schemeClr val="bg1"/>
                </a:solidFill>
              </a:defRPr>
            </a:lvl1pPr>
          </a:lstStyle>
          <a:p>
            <a:pPr lvl="0"/>
            <a:r>
              <a:rPr lang="en-US" dirty="0"/>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8948928"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solidFill>
                  <a:schemeClr val="tx1"/>
                </a:solidFill>
              </a:rPr>
              <a:t>NREL</a:t>
            </a:r>
            <a:r>
              <a:rPr lang="en-US" sz="1067" baseline="0">
                <a:solidFill>
                  <a:schemeClr val="tx1"/>
                </a:solidFill>
              </a:rPr>
              <a:t>    </a:t>
            </a:r>
            <a:r>
              <a:rPr lang="en-US" sz="1067">
                <a:solidFill>
                  <a:schemeClr val="tx1"/>
                </a:solidFill>
              </a:rPr>
              <a:t>|    </a:t>
            </a:r>
            <a:fld id="{BFD71CF8-5198-8441-A7C0-DC22FD64CBE4}" type="slidenum">
              <a:rPr lang="en-US" sz="1067">
                <a:solidFill>
                  <a:schemeClr val="tx1"/>
                </a:solidFill>
              </a:rPr>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solidFill>
                <a:schemeClr val="tx1"/>
              </a:solidFill>
            </a:endParaRPr>
          </a:p>
        </p:txBody>
      </p:sp>
    </p:spTree>
    <p:extLst>
      <p:ext uri="{BB962C8B-B14F-4D97-AF65-F5344CB8AC3E}">
        <p14:creationId xmlns:p14="http://schemas.microsoft.com/office/powerpoint/2010/main" val="26322983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Content Slide - Vertical Blue/photo/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1999488" y="0"/>
            <a:ext cx="10192513" cy="3429000"/>
          </a:xfrm>
          <a:solidFill>
            <a:schemeClr val="bg1"/>
          </a:solidFill>
        </p:spPr>
        <p:txBody>
          <a:bodyPr/>
          <a:lstStyle>
            <a:lvl1pPr marL="0" indent="0" algn="ctr">
              <a:buNone/>
              <a:defRPr/>
            </a:lvl1pPr>
          </a:lstStyle>
          <a:p>
            <a:r>
              <a:rPr lang="en-US"/>
              <a:t>Insert Photo or Graphic</a:t>
            </a:r>
          </a:p>
        </p:txBody>
      </p:sp>
      <p:sp>
        <p:nvSpPr>
          <p:cNvPr id="4" name="Text Placeholder 3">
            <a:extLst>
              <a:ext uri="{FF2B5EF4-FFF2-40B4-BE49-F238E27FC236}">
                <a16:creationId xmlns:a16="http://schemas.microsoft.com/office/drawing/2014/main" id="{EAE79B0C-B592-1249-A48F-44050F3F4380}"/>
              </a:ext>
            </a:extLst>
          </p:cNvPr>
          <p:cNvSpPr>
            <a:spLocks noGrp="1"/>
          </p:cNvSpPr>
          <p:nvPr>
            <p:ph type="body" sz="quarter" idx="54" hasCustomPrompt="1"/>
          </p:nvPr>
        </p:nvSpPr>
        <p:spPr>
          <a:xfrm>
            <a:off x="1999488" y="3429000"/>
            <a:ext cx="10192513" cy="3429000"/>
          </a:xfrm>
          <a:solidFill>
            <a:schemeClr val="bg1">
              <a:lumMod val="95000"/>
            </a:schemeClr>
          </a:solidFill>
          <a:effectLst/>
        </p:spPr>
        <p:txBody>
          <a:bodyPr lIns="365760" tIns="365760" rIns="365760" bIns="640080">
            <a:noAutofit/>
          </a:bodyPr>
          <a:lstStyle>
            <a:lvl1pPr marL="0" indent="0">
              <a:buNone/>
              <a:defRPr sz="2133"/>
            </a:lvl1pPr>
            <a:lvl2pPr>
              <a:defRPr sz="2133"/>
            </a:lvl2pPr>
            <a:lvl3pPr>
              <a:defRPr sz="2133"/>
            </a:lvl3pPr>
            <a:lvl4pPr>
              <a:defRPr sz="2133"/>
            </a:lvl4pPr>
            <a:lvl5pPr>
              <a:defRPr sz="2133"/>
            </a:lvl5pPr>
          </a:lstStyle>
          <a:p>
            <a:pPr lvl="0"/>
            <a:r>
              <a:rPr lang="en-US" dirty="0"/>
              <a:t>Body text</a:t>
            </a:r>
          </a:p>
        </p:txBody>
      </p:sp>
      <p:sp>
        <p:nvSpPr>
          <p:cNvPr id="27" name="TextBox 26"/>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8948928"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solidFill>
                  <a:schemeClr val="tx1"/>
                </a:solidFill>
              </a:rPr>
              <a:t>NREL</a:t>
            </a:r>
            <a:r>
              <a:rPr lang="en-US" sz="1067" baseline="0">
                <a:solidFill>
                  <a:schemeClr val="tx1"/>
                </a:solidFill>
              </a:rPr>
              <a:t>    </a:t>
            </a:r>
            <a:r>
              <a:rPr lang="en-US" sz="1067">
                <a:solidFill>
                  <a:schemeClr val="tx1"/>
                </a:solidFill>
              </a:rPr>
              <a:t>|    </a:t>
            </a:r>
            <a:fld id="{BFD71CF8-5198-8441-A7C0-DC22FD64CBE4}" type="slidenum">
              <a:rPr lang="en-US" sz="1067">
                <a:solidFill>
                  <a:schemeClr val="tx1"/>
                </a:solidFill>
              </a:rPr>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solidFill>
                <a:schemeClr val="tx1"/>
              </a:solidFill>
            </a:endParaRPr>
          </a:p>
        </p:txBody>
      </p:sp>
      <p:sp>
        <p:nvSpPr>
          <p:cNvPr id="11" name="Rectangle 10">
            <a:extLst>
              <a:ext uri="{FF2B5EF4-FFF2-40B4-BE49-F238E27FC236}">
                <a16:creationId xmlns:a16="http://schemas.microsoft.com/office/drawing/2014/main" id="{4ABA21AF-1C86-484E-8C81-8214908BC04B}"/>
              </a:ext>
            </a:extLst>
          </p:cNvPr>
          <p:cNvSpPr/>
          <p:nvPr userDrawn="1"/>
        </p:nvSpPr>
        <p:spPr>
          <a:xfrm>
            <a:off x="-1" y="0"/>
            <a:ext cx="1999488"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Text Placeholder 7">
            <a:extLst>
              <a:ext uri="{FF2B5EF4-FFF2-40B4-BE49-F238E27FC236}">
                <a16:creationId xmlns:a16="http://schemas.microsoft.com/office/drawing/2014/main" id="{F6D85388-BAE4-4F43-AA76-E25591032497}"/>
              </a:ext>
            </a:extLst>
          </p:cNvPr>
          <p:cNvSpPr>
            <a:spLocks noGrp="1"/>
          </p:cNvSpPr>
          <p:nvPr>
            <p:ph type="body" sz="quarter" idx="51" hasCustomPrompt="1"/>
          </p:nvPr>
        </p:nvSpPr>
        <p:spPr>
          <a:xfrm>
            <a:off x="381398" y="674158"/>
            <a:ext cx="1314559" cy="1462617"/>
          </a:xfrm>
        </p:spPr>
        <p:txBody>
          <a:bodyPr lIns="0" tIns="0" rIns="0" bIns="0">
            <a:noAutofit/>
          </a:bodyPr>
          <a:lstStyle>
            <a:lvl1pPr marL="0" indent="0">
              <a:spcBef>
                <a:spcPts val="0"/>
              </a:spcBef>
              <a:buNone/>
              <a:defRPr sz="2400" b="0">
                <a:solidFill>
                  <a:schemeClr val="bg1"/>
                </a:solidFill>
              </a:defRPr>
            </a:lvl1pPr>
          </a:lstStyle>
          <a:p>
            <a:pPr lvl="0"/>
            <a:r>
              <a:rPr lang="en-US" dirty="0"/>
              <a:t>text</a:t>
            </a:r>
          </a:p>
        </p:txBody>
      </p:sp>
    </p:spTree>
    <p:extLst>
      <p:ext uri="{BB962C8B-B14F-4D97-AF65-F5344CB8AC3E}">
        <p14:creationId xmlns:p14="http://schemas.microsoft.com/office/powerpoint/2010/main" val="3157123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A3BCB2-711F-4137-8B11-C0BE88489C4C}" type="datetimeFigureOut">
              <a:rPr lang="en-US" smtClean="0"/>
              <a:pPr/>
              <a:t>2/18/22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507824-6970-4ACE-9BE7-5E8654A20F47}" type="slidenum">
              <a:rPr lang="en-US" smtClean="0"/>
              <a:pPr/>
              <a:t>‹#›</a:t>
            </a:fld>
            <a:endParaRPr lang="en-US"/>
          </a:p>
        </p:txBody>
      </p:sp>
    </p:spTree>
    <p:extLst>
      <p:ext uri="{BB962C8B-B14F-4D97-AF65-F5344CB8AC3E}">
        <p14:creationId xmlns:p14="http://schemas.microsoft.com/office/powerpoint/2010/main" val="6170699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Content Slide - Vertical Blue/photo/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999744" y="0"/>
            <a:ext cx="11192257" cy="3429000"/>
          </a:xfrm>
          <a:solidFill>
            <a:schemeClr val="bg1"/>
          </a:solidFill>
        </p:spPr>
        <p:txBody>
          <a:bodyPr/>
          <a:lstStyle>
            <a:lvl1pPr marL="0" indent="0" algn="ctr">
              <a:buNone/>
              <a:defRPr/>
            </a:lvl1pPr>
          </a:lstStyle>
          <a:p>
            <a:r>
              <a:rPr lang="en-US"/>
              <a:t>Insert Photo or Graphic</a:t>
            </a:r>
          </a:p>
        </p:txBody>
      </p:sp>
      <p:sp>
        <p:nvSpPr>
          <p:cNvPr id="4" name="Text Placeholder 3">
            <a:extLst>
              <a:ext uri="{FF2B5EF4-FFF2-40B4-BE49-F238E27FC236}">
                <a16:creationId xmlns:a16="http://schemas.microsoft.com/office/drawing/2014/main" id="{EAE79B0C-B592-1249-A48F-44050F3F4380}"/>
              </a:ext>
            </a:extLst>
          </p:cNvPr>
          <p:cNvSpPr>
            <a:spLocks noGrp="1"/>
          </p:cNvSpPr>
          <p:nvPr>
            <p:ph type="body" sz="quarter" idx="54" hasCustomPrompt="1"/>
          </p:nvPr>
        </p:nvSpPr>
        <p:spPr>
          <a:xfrm>
            <a:off x="999744" y="3429000"/>
            <a:ext cx="11192257" cy="3429000"/>
          </a:xfrm>
          <a:solidFill>
            <a:schemeClr val="bg1">
              <a:lumMod val="95000"/>
            </a:schemeClr>
          </a:solidFill>
          <a:effectLst/>
        </p:spPr>
        <p:txBody>
          <a:bodyPr lIns="365760" tIns="365760" rIns="365760" bIns="640080">
            <a:noAutofit/>
          </a:bodyPr>
          <a:lstStyle>
            <a:lvl1pPr marL="0" indent="0">
              <a:buNone/>
              <a:defRPr sz="2133"/>
            </a:lvl1pPr>
            <a:lvl2pPr>
              <a:defRPr sz="2133"/>
            </a:lvl2pPr>
            <a:lvl3pPr>
              <a:defRPr sz="2133"/>
            </a:lvl3pPr>
            <a:lvl4pPr>
              <a:defRPr sz="2133"/>
            </a:lvl4pPr>
            <a:lvl5pPr>
              <a:defRPr sz="2133"/>
            </a:lvl5pPr>
          </a:lstStyle>
          <a:p>
            <a:pPr lvl="0"/>
            <a:r>
              <a:rPr lang="en-US" dirty="0"/>
              <a:t>Body text</a:t>
            </a:r>
          </a:p>
        </p:txBody>
      </p:sp>
      <p:sp>
        <p:nvSpPr>
          <p:cNvPr id="27" name="TextBox 26"/>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8948928"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solidFill>
                  <a:schemeClr val="tx1"/>
                </a:solidFill>
              </a:rPr>
              <a:t>NREL</a:t>
            </a:r>
            <a:r>
              <a:rPr lang="en-US" sz="1067" baseline="0">
                <a:solidFill>
                  <a:schemeClr val="tx1"/>
                </a:solidFill>
              </a:rPr>
              <a:t>    </a:t>
            </a:r>
            <a:r>
              <a:rPr lang="en-US" sz="1067">
                <a:solidFill>
                  <a:schemeClr val="tx1"/>
                </a:solidFill>
              </a:rPr>
              <a:t>|    </a:t>
            </a:r>
            <a:fld id="{BFD71CF8-5198-8441-A7C0-DC22FD64CBE4}" type="slidenum">
              <a:rPr lang="en-US" sz="1067">
                <a:solidFill>
                  <a:schemeClr val="tx1"/>
                </a:solidFill>
              </a:rPr>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solidFill>
                <a:schemeClr val="tx1"/>
              </a:solidFill>
            </a:endParaRPr>
          </a:p>
        </p:txBody>
      </p:sp>
      <p:sp>
        <p:nvSpPr>
          <p:cNvPr id="8" name="Rectangle 7">
            <a:extLst>
              <a:ext uri="{FF2B5EF4-FFF2-40B4-BE49-F238E27FC236}">
                <a16:creationId xmlns:a16="http://schemas.microsoft.com/office/drawing/2014/main" id="{199804E5-74BF-BD47-85E5-EA49688872F8}"/>
              </a:ext>
            </a:extLst>
          </p:cNvPr>
          <p:cNvSpPr/>
          <p:nvPr userDrawn="1"/>
        </p:nvSpPr>
        <p:spPr>
          <a:xfrm>
            <a:off x="-1" y="0"/>
            <a:ext cx="999744"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9240256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Content Slide - Vertical Blue/photo/tex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E79B0C-B592-1249-A48F-44050F3F4380}"/>
              </a:ext>
            </a:extLst>
          </p:cNvPr>
          <p:cNvSpPr>
            <a:spLocks noGrp="1"/>
          </p:cNvSpPr>
          <p:nvPr>
            <p:ph type="body" sz="quarter" idx="54" hasCustomPrompt="1"/>
          </p:nvPr>
        </p:nvSpPr>
        <p:spPr>
          <a:xfrm>
            <a:off x="4302269" y="3429000"/>
            <a:ext cx="7889731" cy="3429000"/>
          </a:xfrm>
          <a:solidFill>
            <a:schemeClr val="bg1">
              <a:lumMod val="95000"/>
            </a:schemeClr>
          </a:solidFill>
          <a:effectLst/>
        </p:spPr>
        <p:txBody>
          <a:bodyPr lIns="365760" tIns="365760" rIns="365760" bIns="640080">
            <a:noAutofit/>
          </a:bodyPr>
          <a:lstStyle>
            <a:lvl1pPr marL="0" indent="0">
              <a:buNone/>
              <a:defRPr sz="2133"/>
            </a:lvl1pPr>
            <a:lvl2pPr>
              <a:defRPr sz="2133"/>
            </a:lvl2pPr>
            <a:lvl3pPr>
              <a:defRPr sz="2133"/>
            </a:lvl3pPr>
            <a:lvl4pPr>
              <a:defRPr sz="2133"/>
            </a:lvl4pPr>
            <a:lvl5pPr>
              <a:defRPr sz="2133"/>
            </a:lvl5pPr>
          </a:lstStyle>
          <a:p>
            <a:pPr lvl="0"/>
            <a:r>
              <a:rPr lang="en-US" dirty="0"/>
              <a:t>Body text</a:t>
            </a:r>
          </a:p>
        </p:txBody>
      </p:sp>
      <p:sp>
        <p:nvSpPr>
          <p:cNvPr id="27" name="TextBox 26"/>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430226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96313" y="674158"/>
            <a:ext cx="3377076" cy="1462617"/>
          </a:xfrm>
        </p:spPr>
        <p:txBody>
          <a:bodyPr lIns="0" tIns="0" rIns="0" bIns="0">
            <a:noAutofit/>
          </a:bodyPr>
          <a:lstStyle>
            <a:lvl1pPr marL="0" indent="0">
              <a:spcBef>
                <a:spcPts val="0"/>
              </a:spcBef>
              <a:buNone/>
              <a:defRPr sz="3200" b="1">
                <a:solidFill>
                  <a:schemeClr val="bg1"/>
                </a:solidFill>
              </a:defRPr>
            </a:lvl1pPr>
          </a:lstStyle>
          <a:p>
            <a:pPr lvl="0"/>
            <a:r>
              <a:rPr lang="en-US" dirty="0"/>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96313" y="4754570"/>
            <a:ext cx="3377076" cy="1462617"/>
          </a:xfrm>
        </p:spPr>
        <p:txBody>
          <a:bodyPr lIns="0" tIns="0" rIns="0" bIns="0" anchor="b">
            <a:noAutofit/>
          </a:bodyPr>
          <a:lstStyle>
            <a:lvl1pPr marL="0" indent="0">
              <a:buNone/>
              <a:defRPr sz="2400" b="0">
                <a:solidFill>
                  <a:schemeClr val="bg1"/>
                </a:solidFill>
              </a:defRPr>
            </a:lvl1pPr>
          </a:lstStyle>
          <a:p>
            <a:pPr lvl="0"/>
            <a:r>
              <a:rPr lang="en-US" dirty="0"/>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8948928"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solidFill>
                  <a:schemeClr val="tx1"/>
                </a:solidFill>
              </a:rPr>
              <a:t>NREL</a:t>
            </a:r>
            <a:r>
              <a:rPr lang="en-US" sz="1067" baseline="0">
                <a:solidFill>
                  <a:schemeClr val="tx1"/>
                </a:solidFill>
              </a:rPr>
              <a:t>    </a:t>
            </a:r>
            <a:r>
              <a:rPr lang="en-US" sz="1067">
                <a:solidFill>
                  <a:schemeClr val="tx1"/>
                </a:solidFill>
              </a:rPr>
              <a:t>|    </a:t>
            </a:r>
            <a:fld id="{BFD71CF8-5198-8441-A7C0-DC22FD64CBE4}" type="slidenum">
              <a:rPr lang="en-US" sz="1067">
                <a:solidFill>
                  <a:schemeClr val="tx1"/>
                </a:solidFill>
              </a:rPr>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solidFill>
                <a:schemeClr val="tx1"/>
              </a:solidFill>
            </a:endParaRPr>
          </a:p>
        </p:txBody>
      </p:sp>
      <p:sp>
        <p:nvSpPr>
          <p:cNvPr id="11" name="Text Placeholder 7">
            <a:extLst>
              <a:ext uri="{FF2B5EF4-FFF2-40B4-BE49-F238E27FC236}">
                <a16:creationId xmlns:a16="http://schemas.microsoft.com/office/drawing/2014/main" id="{E09C1F55-AA2F-B448-AD00-1949AE58B945}"/>
              </a:ext>
            </a:extLst>
          </p:cNvPr>
          <p:cNvSpPr>
            <a:spLocks noGrp="1"/>
          </p:cNvSpPr>
          <p:nvPr>
            <p:ph type="body" sz="quarter" idx="53" hasCustomPrompt="1"/>
          </p:nvPr>
        </p:nvSpPr>
        <p:spPr>
          <a:xfrm>
            <a:off x="4865295" y="674157"/>
            <a:ext cx="6189939" cy="1462617"/>
          </a:xfrm>
        </p:spPr>
        <p:txBody>
          <a:bodyPr lIns="0" tIns="73152" rIns="0" bIns="0">
            <a:noAutofit/>
          </a:bodyPr>
          <a:lstStyle>
            <a:lvl1pPr marL="0" indent="0">
              <a:buNone/>
              <a:defRPr sz="2667" b="0">
                <a:solidFill>
                  <a:schemeClr val="tx1"/>
                </a:solidFill>
              </a:defRPr>
            </a:lvl1pPr>
          </a:lstStyle>
          <a:p>
            <a:pPr lvl="0"/>
            <a:r>
              <a:rPr lang="en-US" dirty="0"/>
              <a:t>Supporting body text</a:t>
            </a:r>
          </a:p>
        </p:txBody>
      </p:sp>
    </p:spTree>
    <p:extLst>
      <p:ext uri="{BB962C8B-B14F-4D97-AF65-F5344CB8AC3E}">
        <p14:creationId xmlns:p14="http://schemas.microsoft.com/office/powerpoint/2010/main" val="26613727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Content Slide - Vertical Blue/photo/tex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E79B0C-B592-1249-A48F-44050F3F4380}"/>
              </a:ext>
            </a:extLst>
          </p:cNvPr>
          <p:cNvSpPr>
            <a:spLocks noGrp="1"/>
          </p:cNvSpPr>
          <p:nvPr>
            <p:ph type="body" sz="quarter" idx="54" hasCustomPrompt="1"/>
          </p:nvPr>
        </p:nvSpPr>
        <p:spPr>
          <a:xfrm>
            <a:off x="1999486" y="3429000"/>
            <a:ext cx="10192513" cy="3429000"/>
          </a:xfrm>
          <a:solidFill>
            <a:schemeClr val="bg1">
              <a:lumMod val="95000"/>
            </a:schemeClr>
          </a:solidFill>
          <a:effectLst/>
        </p:spPr>
        <p:txBody>
          <a:bodyPr lIns="365760" tIns="365760" rIns="365760" bIns="640080">
            <a:noAutofit/>
          </a:bodyPr>
          <a:lstStyle>
            <a:lvl1pPr marL="0" indent="0">
              <a:buNone/>
              <a:defRPr sz="2133"/>
            </a:lvl1pPr>
            <a:lvl2pPr>
              <a:defRPr sz="2133"/>
            </a:lvl2pPr>
            <a:lvl3pPr>
              <a:defRPr sz="2133"/>
            </a:lvl3pPr>
            <a:lvl4pPr>
              <a:defRPr sz="2133"/>
            </a:lvl4pPr>
            <a:lvl5pPr>
              <a:defRPr sz="2133"/>
            </a:lvl5pPr>
          </a:lstStyle>
          <a:p>
            <a:pPr lvl="0"/>
            <a:r>
              <a:rPr lang="en-US" dirty="0"/>
              <a:t>Body text</a:t>
            </a:r>
          </a:p>
        </p:txBody>
      </p:sp>
      <p:sp>
        <p:nvSpPr>
          <p:cNvPr id="27" name="TextBox 26"/>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8948928"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solidFill>
                  <a:schemeClr val="tx1"/>
                </a:solidFill>
              </a:rPr>
              <a:t>NREL</a:t>
            </a:r>
            <a:r>
              <a:rPr lang="en-US" sz="1067" baseline="0">
                <a:solidFill>
                  <a:schemeClr val="tx1"/>
                </a:solidFill>
              </a:rPr>
              <a:t>    </a:t>
            </a:r>
            <a:r>
              <a:rPr lang="en-US" sz="1067">
                <a:solidFill>
                  <a:schemeClr val="tx1"/>
                </a:solidFill>
              </a:rPr>
              <a:t>|    </a:t>
            </a:r>
            <a:fld id="{BFD71CF8-5198-8441-A7C0-DC22FD64CBE4}" type="slidenum">
              <a:rPr lang="en-US" sz="1067">
                <a:solidFill>
                  <a:schemeClr val="tx1"/>
                </a:solidFill>
              </a:rPr>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solidFill>
                <a:schemeClr val="tx1"/>
              </a:solidFill>
            </a:endParaRPr>
          </a:p>
        </p:txBody>
      </p:sp>
      <p:sp>
        <p:nvSpPr>
          <p:cNvPr id="11" name="Text Placeholder 7">
            <a:extLst>
              <a:ext uri="{FF2B5EF4-FFF2-40B4-BE49-F238E27FC236}">
                <a16:creationId xmlns:a16="http://schemas.microsoft.com/office/drawing/2014/main" id="{E09C1F55-AA2F-B448-AD00-1949AE58B945}"/>
              </a:ext>
            </a:extLst>
          </p:cNvPr>
          <p:cNvSpPr>
            <a:spLocks noGrp="1"/>
          </p:cNvSpPr>
          <p:nvPr>
            <p:ph type="body" sz="quarter" idx="53" hasCustomPrompt="1"/>
          </p:nvPr>
        </p:nvSpPr>
        <p:spPr>
          <a:xfrm>
            <a:off x="2562512" y="674157"/>
            <a:ext cx="6189939" cy="1462617"/>
          </a:xfrm>
        </p:spPr>
        <p:txBody>
          <a:bodyPr lIns="0" tIns="73152" rIns="0" bIns="0">
            <a:noAutofit/>
          </a:bodyPr>
          <a:lstStyle>
            <a:lvl1pPr marL="0" indent="0">
              <a:buNone/>
              <a:defRPr sz="2667" b="0">
                <a:solidFill>
                  <a:schemeClr val="tx1"/>
                </a:solidFill>
              </a:defRPr>
            </a:lvl1pPr>
          </a:lstStyle>
          <a:p>
            <a:pPr lvl="0"/>
            <a:r>
              <a:rPr lang="en-US" dirty="0"/>
              <a:t>Supporting body text</a:t>
            </a:r>
          </a:p>
        </p:txBody>
      </p:sp>
      <p:sp>
        <p:nvSpPr>
          <p:cNvPr id="12" name="Rectangle 11">
            <a:extLst>
              <a:ext uri="{FF2B5EF4-FFF2-40B4-BE49-F238E27FC236}">
                <a16:creationId xmlns:a16="http://schemas.microsoft.com/office/drawing/2014/main" id="{8FAAD8C3-A811-7F49-ABE6-460F673A0377}"/>
              </a:ext>
            </a:extLst>
          </p:cNvPr>
          <p:cNvSpPr/>
          <p:nvPr userDrawn="1"/>
        </p:nvSpPr>
        <p:spPr>
          <a:xfrm>
            <a:off x="-1" y="0"/>
            <a:ext cx="1999488"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4" name="Text Placeholder 7">
            <a:extLst>
              <a:ext uri="{FF2B5EF4-FFF2-40B4-BE49-F238E27FC236}">
                <a16:creationId xmlns:a16="http://schemas.microsoft.com/office/drawing/2014/main" id="{0B0CD720-AECF-2546-AD56-838BD33350C3}"/>
              </a:ext>
            </a:extLst>
          </p:cNvPr>
          <p:cNvSpPr>
            <a:spLocks noGrp="1"/>
          </p:cNvSpPr>
          <p:nvPr>
            <p:ph type="body" sz="quarter" idx="51" hasCustomPrompt="1"/>
          </p:nvPr>
        </p:nvSpPr>
        <p:spPr>
          <a:xfrm>
            <a:off x="381398" y="674158"/>
            <a:ext cx="1314559" cy="1462617"/>
          </a:xfrm>
        </p:spPr>
        <p:txBody>
          <a:bodyPr lIns="0" tIns="0" rIns="0" bIns="0">
            <a:noAutofit/>
          </a:bodyPr>
          <a:lstStyle>
            <a:lvl1pPr marL="0" indent="0">
              <a:spcBef>
                <a:spcPts val="0"/>
              </a:spcBef>
              <a:buNone/>
              <a:defRPr sz="2400" b="0">
                <a:solidFill>
                  <a:schemeClr val="bg1"/>
                </a:solidFill>
              </a:defRPr>
            </a:lvl1pPr>
          </a:lstStyle>
          <a:p>
            <a:pPr lvl="0"/>
            <a:r>
              <a:rPr lang="en-US" dirty="0"/>
              <a:t>text</a:t>
            </a:r>
          </a:p>
        </p:txBody>
      </p:sp>
    </p:spTree>
    <p:extLst>
      <p:ext uri="{BB962C8B-B14F-4D97-AF65-F5344CB8AC3E}">
        <p14:creationId xmlns:p14="http://schemas.microsoft.com/office/powerpoint/2010/main" val="38795486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_Content Slide - Vertical Blue/photo/tex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E79B0C-B592-1249-A48F-44050F3F4380}"/>
              </a:ext>
            </a:extLst>
          </p:cNvPr>
          <p:cNvSpPr>
            <a:spLocks noGrp="1"/>
          </p:cNvSpPr>
          <p:nvPr>
            <p:ph type="body" sz="quarter" idx="54" hasCustomPrompt="1"/>
          </p:nvPr>
        </p:nvSpPr>
        <p:spPr>
          <a:xfrm>
            <a:off x="999744" y="3429000"/>
            <a:ext cx="11192257" cy="3429000"/>
          </a:xfrm>
          <a:solidFill>
            <a:schemeClr val="bg1">
              <a:lumMod val="95000"/>
            </a:schemeClr>
          </a:solidFill>
          <a:effectLst/>
        </p:spPr>
        <p:txBody>
          <a:bodyPr lIns="365760" tIns="365760" rIns="365760" bIns="640080">
            <a:noAutofit/>
          </a:bodyPr>
          <a:lstStyle>
            <a:lvl1pPr marL="0" indent="0">
              <a:buNone/>
              <a:defRPr sz="2133"/>
            </a:lvl1pPr>
            <a:lvl2pPr>
              <a:defRPr sz="2133"/>
            </a:lvl2pPr>
            <a:lvl3pPr>
              <a:defRPr sz="2133"/>
            </a:lvl3pPr>
            <a:lvl4pPr>
              <a:defRPr sz="2133"/>
            </a:lvl4pPr>
            <a:lvl5pPr>
              <a:defRPr sz="2133"/>
            </a:lvl5pPr>
          </a:lstStyle>
          <a:p>
            <a:pPr lvl="0"/>
            <a:r>
              <a:rPr lang="en-US" dirty="0"/>
              <a:t>Body text</a:t>
            </a:r>
          </a:p>
        </p:txBody>
      </p:sp>
      <p:sp>
        <p:nvSpPr>
          <p:cNvPr id="27" name="TextBox 26"/>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8948928"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solidFill>
                  <a:schemeClr val="tx1"/>
                </a:solidFill>
              </a:rPr>
              <a:t>NREL</a:t>
            </a:r>
            <a:r>
              <a:rPr lang="en-US" sz="1067" baseline="0">
                <a:solidFill>
                  <a:schemeClr val="tx1"/>
                </a:solidFill>
              </a:rPr>
              <a:t>    </a:t>
            </a:r>
            <a:r>
              <a:rPr lang="en-US" sz="1067">
                <a:solidFill>
                  <a:schemeClr val="tx1"/>
                </a:solidFill>
              </a:rPr>
              <a:t>|    </a:t>
            </a:r>
            <a:fld id="{BFD71CF8-5198-8441-A7C0-DC22FD64CBE4}" type="slidenum">
              <a:rPr lang="en-US" sz="1067">
                <a:solidFill>
                  <a:schemeClr val="tx1"/>
                </a:solidFill>
              </a:rPr>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solidFill>
                <a:schemeClr val="tx1"/>
              </a:solidFill>
            </a:endParaRPr>
          </a:p>
        </p:txBody>
      </p:sp>
      <p:sp>
        <p:nvSpPr>
          <p:cNvPr id="11" name="Text Placeholder 7">
            <a:extLst>
              <a:ext uri="{FF2B5EF4-FFF2-40B4-BE49-F238E27FC236}">
                <a16:creationId xmlns:a16="http://schemas.microsoft.com/office/drawing/2014/main" id="{E09C1F55-AA2F-B448-AD00-1949AE58B945}"/>
              </a:ext>
            </a:extLst>
          </p:cNvPr>
          <p:cNvSpPr>
            <a:spLocks noGrp="1"/>
          </p:cNvSpPr>
          <p:nvPr>
            <p:ph type="body" sz="quarter" idx="53" hasCustomPrompt="1"/>
          </p:nvPr>
        </p:nvSpPr>
        <p:spPr>
          <a:xfrm>
            <a:off x="1562769" y="674157"/>
            <a:ext cx="6189939" cy="1462617"/>
          </a:xfrm>
        </p:spPr>
        <p:txBody>
          <a:bodyPr lIns="0" tIns="73152" rIns="0" bIns="0">
            <a:noAutofit/>
          </a:bodyPr>
          <a:lstStyle>
            <a:lvl1pPr marL="0" indent="0">
              <a:buNone/>
              <a:defRPr sz="2667" b="0">
                <a:solidFill>
                  <a:schemeClr val="tx1"/>
                </a:solidFill>
              </a:defRPr>
            </a:lvl1pPr>
          </a:lstStyle>
          <a:p>
            <a:pPr lvl="0"/>
            <a:r>
              <a:rPr lang="en-US" dirty="0"/>
              <a:t>Supporting body text</a:t>
            </a:r>
          </a:p>
        </p:txBody>
      </p:sp>
      <p:sp>
        <p:nvSpPr>
          <p:cNvPr id="8" name="Rectangle 7">
            <a:extLst>
              <a:ext uri="{FF2B5EF4-FFF2-40B4-BE49-F238E27FC236}">
                <a16:creationId xmlns:a16="http://schemas.microsoft.com/office/drawing/2014/main" id="{D9F44E30-1CE7-304C-AF61-09BD499EEA25}"/>
              </a:ext>
            </a:extLst>
          </p:cNvPr>
          <p:cNvSpPr/>
          <p:nvPr userDrawn="1"/>
        </p:nvSpPr>
        <p:spPr>
          <a:xfrm>
            <a:off x="-1" y="0"/>
            <a:ext cx="999744"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1401075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hoto Slide - Multip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Photo Slide</a:t>
            </a:r>
          </a:p>
        </p:txBody>
      </p:sp>
      <p:sp>
        <p:nvSpPr>
          <p:cNvPr id="3" name="Picture Placeholder 2"/>
          <p:cNvSpPr>
            <a:spLocks noGrp="1"/>
          </p:cNvSpPr>
          <p:nvPr>
            <p:ph type="pic" sz="quarter" idx="21" hasCustomPrompt="1"/>
          </p:nvPr>
        </p:nvSpPr>
        <p:spPr>
          <a:xfrm>
            <a:off x="609600" y="1855841"/>
            <a:ext cx="5497435" cy="3389856"/>
          </a:xfrm>
          <a:prstGeom prst="rect">
            <a:avLst/>
          </a:prstGeom>
          <a:solidFill>
            <a:schemeClr val="bg1">
              <a:lumMod val="85000"/>
            </a:schemeClr>
          </a:solidFill>
        </p:spPr>
        <p:txBody>
          <a:bodyPr vert="horz"/>
          <a:lstStyle>
            <a:lvl1pPr marL="0" marR="0" indent="0" algn="l" defTabSz="609585" rtl="0" eaLnBrk="1" fontAlgn="auto" latinLnBrk="0" hangingPunct="1">
              <a:lnSpc>
                <a:spcPct val="100000"/>
              </a:lnSpc>
              <a:spcBef>
                <a:spcPct val="20000"/>
              </a:spcBef>
              <a:spcAft>
                <a:spcPts val="0"/>
              </a:spcAft>
              <a:buClrTx/>
              <a:buSzTx/>
              <a:buFont typeface="Arial"/>
              <a:buNone/>
              <a:tabLst/>
              <a:defRPr sz="1600"/>
            </a:lvl1pPr>
          </a:lstStyle>
          <a:p>
            <a:r>
              <a:rPr lang="en-US"/>
              <a:t>Insert Photo</a:t>
            </a:r>
          </a:p>
        </p:txBody>
      </p:sp>
      <p:sp>
        <p:nvSpPr>
          <p:cNvPr id="4" name="Text Placeholder 27"/>
          <p:cNvSpPr>
            <a:spLocks noGrp="1"/>
          </p:cNvSpPr>
          <p:nvPr>
            <p:ph type="body" sz="quarter" idx="20" hasCustomPrompt="1"/>
          </p:nvPr>
        </p:nvSpPr>
        <p:spPr>
          <a:xfrm>
            <a:off x="609600" y="5454634"/>
            <a:ext cx="5497435" cy="969684"/>
          </a:xfrm>
          <a:prstGeom prst="rect">
            <a:avLst/>
          </a:prstGeom>
        </p:spPr>
        <p:txBody>
          <a:bodyPr vert="horz" lIns="0" tIns="0" rIns="0" bIns="0" anchor="t" anchorCtr="0"/>
          <a:lstStyle>
            <a:lvl1pPr marL="0" indent="0">
              <a:spcBef>
                <a:spcPts val="1333"/>
              </a:spcBef>
              <a:buFont typeface="Arial"/>
              <a:buNone/>
              <a:defRPr sz="2400" baseline="0"/>
            </a:lvl1pPr>
          </a:lstStyle>
          <a:p>
            <a:pPr lvl="0"/>
            <a:r>
              <a:rPr lang="en-US"/>
              <a:t>Description of the photo/image</a:t>
            </a:r>
          </a:p>
        </p:txBody>
      </p:sp>
      <p:sp>
        <p:nvSpPr>
          <p:cNvPr id="6" name="Picture Placeholder 2"/>
          <p:cNvSpPr>
            <a:spLocks noGrp="1"/>
          </p:cNvSpPr>
          <p:nvPr>
            <p:ph type="pic" sz="quarter" idx="22" hasCustomPrompt="1"/>
          </p:nvPr>
        </p:nvSpPr>
        <p:spPr>
          <a:xfrm>
            <a:off x="6433744" y="243840"/>
            <a:ext cx="5162664" cy="2794016"/>
          </a:xfrm>
          <a:prstGeom prst="rect">
            <a:avLst/>
          </a:prstGeom>
          <a:solidFill>
            <a:schemeClr val="bg1">
              <a:lumMod val="85000"/>
            </a:schemeClr>
          </a:solidFill>
        </p:spPr>
        <p:txBody>
          <a:bodyPr vert="horz"/>
          <a:lstStyle>
            <a:lvl1pPr marL="0" marR="0" indent="0" algn="l" defTabSz="609585" rtl="0" eaLnBrk="1" fontAlgn="auto" latinLnBrk="0" hangingPunct="1">
              <a:lnSpc>
                <a:spcPct val="100000"/>
              </a:lnSpc>
              <a:spcBef>
                <a:spcPct val="20000"/>
              </a:spcBef>
              <a:spcAft>
                <a:spcPts val="0"/>
              </a:spcAft>
              <a:buClrTx/>
              <a:buSzTx/>
              <a:buFont typeface="Arial"/>
              <a:buNone/>
              <a:tabLst/>
              <a:defRPr sz="1600"/>
            </a:lvl1pPr>
          </a:lstStyle>
          <a:p>
            <a:r>
              <a:rPr lang="en-US"/>
              <a:t>Insert Photo</a:t>
            </a:r>
          </a:p>
        </p:txBody>
      </p:sp>
      <p:sp>
        <p:nvSpPr>
          <p:cNvPr id="7" name="Picture Placeholder 2"/>
          <p:cNvSpPr>
            <a:spLocks noGrp="1"/>
          </p:cNvSpPr>
          <p:nvPr>
            <p:ph type="pic" sz="quarter" idx="23" hasCustomPrompt="1"/>
          </p:nvPr>
        </p:nvSpPr>
        <p:spPr>
          <a:xfrm>
            <a:off x="6433744" y="3306596"/>
            <a:ext cx="5162664" cy="3117721"/>
          </a:xfrm>
          <a:prstGeom prst="rect">
            <a:avLst/>
          </a:prstGeom>
          <a:solidFill>
            <a:schemeClr val="bg1">
              <a:lumMod val="85000"/>
            </a:schemeClr>
          </a:solidFill>
        </p:spPr>
        <p:txBody>
          <a:bodyPr vert="horz"/>
          <a:lstStyle>
            <a:lvl1pPr marL="0" marR="0" indent="0" algn="l" defTabSz="609585" rtl="0" eaLnBrk="1" fontAlgn="auto" latinLnBrk="0" hangingPunct="1">
              <a:lnSpc>
                <a:spcPct val="100000"/>
              </a:lnSpc>
              <a:spcBef>
                <a:spcPct val="20000"/>
              </a:spcBef>
              <a:spcAft>
                <a:spcPts val="0"/>
              </a:spcAft>
              <a:buClrTx/>
              <a:buSzTx/>
              <a:buFont typeface="Arial"/>
              <a:buNone/>
              <a:tabLst/>
              <a:defRPr sz="1600"/>
            </a:lvl1pPr>
          </a:lstStyle>
          <a:p>
            <a:r>
              <a:rPr lang="en-US"/>
              <a:t>Insert Photo</a:t>
            </a:r>
          </a:p>
        </p:txBody>
      </p:sp>
      <p:sp>
        <p:nvSpPr>
          <p:cNvPr id="8" name="TextBox 7"/>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11589766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4897552" y="547061"/>
            <a:ext cx="6141829" cy="1797768"/>
          </a:xfrm>
        </p:spPr>
        <p:txBody>
          <a:bodyPr anchor="b" anchorCtr="0">
            <a:noAutofit/>
          </a:bodyPr>
          <a:lstStyle>
            <a:lvl1pPr marL="0" indent="0">
              <a:buNone/>
              <a:defRPr sz="5333" baseline="0"/>
            </a:lvl1pPr>
          </a:lstStyle>
          <a:p>
            <a:pPr lvl="0"/>
            <a:r>
              <a:rPr lang="en-US" dirty="0"/>
              <a:t>Q&amp;A or Thank You</a:t>
            </a:r>
          </a:p>
        </p:txBody>
      </p:sp>
      <p:cxnSp>
        <p:nvCxnSpPr>
          <p:cNvPr id="4" name="Straight Connector 3"/>
          <p:cNvCxnSpPr/>
          <p:nvPr userDrawn="1"/>
        </p:nvCxnSpPr>
        <p:spPr>
          <a:xfrm>
            <a:off x="4988864" y="2585416"/>
            <a:ext cx="6607545"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4897428" y="3451089"/>
            <a:ext cx="6142709" cy="448208"/>
          </a:xfrm>
        </p:spPr>
        <p:txBody>
          <a:bodyPr>
            <a:noAutofit/>
          </a:bodyPr>
          <a:lstStyle>
            <a:lvl1pPr marL="0" indent="0">
              <a:spcBef>
                <a:spcPts val="533"/>
              </a:spcBef>
              <a:buNone/>
              <a:defRPr sz="1333" baseline="0"/>
            </a:lvl1pPr>
            <a:lvl2pPr marL="609585" indent="0">
              <a:buNone/>
              <a:defRPr/>
            </a:lvl2pPr>
            <a:lvl3pPr marL="1219170" indent="0">
              <a:buNone/>
              <a:defRPr/>
            </a:lvl3pPr>
            <a:lvl4pPr marL="1828754" indent="0">
              <a:buNone/>
              <a:defRPr/>
            </a:lvl4pPr>
            <a:lvl5pPr marL="2438339" indent="0">
              <a:buNone/>
              <a:defRPr/>
            </a:lvl5pPr>
          </a:lstStyle>
          <a:p>
            <a:pPr lvl="0"/>
            <a:r>
              <a:rPr lang="en-US" dirty="0"/>
              <a:t>Publication Number</a:t>
            </a:r>
          </a:p>
        </p:txBody>
      </p:sp>
      <p:sp>
        <p:nvSpPr>
          <p:cNvPr id="9" name="TextBox 8"/>
          <p:cNvSpPr txBox="1"/>
          <p:nvPr userDrawn="1"/>
        </p:nvSpPr>
        <p:spPr>
          <a:xfrm>
            <a:off x="4897557" y="2759470"/>
            <a:ext cx="2822223" cy="471813"/>
          </a:xfrm>
          <a:prstGeom prst="rect">
            <a:avLst/>
          </a:prstGeom>
          <a:solidFill>
            <a:srgbClr val="FFFFFF">
              <a:alpha val="59000"/>
            </a:srgbClr>
          </a:solidFill>
        </p:spPr>
        <p:txBody>
          <a:bodyPr wrap="square" lIns="0" tIns="0" rIns="0" bIns="0" rtlCol="0" anchor="ctr">
            <a:noAutofit/>
          </a:bodyPr>
          <a:lstStyle/>
          <a:p>
            <a:pPr algn="l">
              <a:spcBef>
                <a:spcPts val="1600"/>
              </a:spcBef>
              <a:spcAft>
                <a:spcPts val="800"/>
              </a:spcAft>
            </a:pPr>
            <a:r>
              <a:rPr lang="en-US" sz="2400" b="1">
                <a:solidFill>
                  <a:srgbClr val="333333"/>
                </a:solidFill>
              </a:rPr>
              <a:t>  www.nrel.gov</a:t>
            </a:r>
          </a:p>
        </p:txBody>
      </p:sp>
      <p:pic>
        <p:nvPicPr>
          <p:cNvPr id="6" name="Graphic 5">
            <a:extLst>
              <a:ext uri="{FF2B5EF4-FFF2-40B4-BE49-F238E27FC236}">
                <a16:creationId xmlns:a16="http://schemas.microsoft.com/office/drawing/2014/main" id="{BF13A443-B9EC-D845-B6D9-AB36EFFEC7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85342" y="5166205"/>
            <a:ext cx="3217333" cy="1507067"/>
          </a:xfrm>
          <a:prstGeom prst="rect">
            <a:avLst/>
          </a:prstGeom>
        </p:spPr>
      </p:pic>
    </p:spTree>
    <p:extLst>
      <p:ext uri="{BB962C8B-B14F-4D97-AF65-F5344CB8AC3E}">
        <p14:creationId xmlns:p14="http://schemas.microsoft.com/office/powerpoint/2010/main" val="9064981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4897552" y="547061"/>
            <a:ext cx="6141829" cy="1797768"/>
          </a:xfrm>
        </p:spPr>
        <p:txBody>
          <a:bodyPr anchor="b" anchorCtr="0">
            <a:noAutofit/>
          </a:bodyPr>
          <a:lstStyle>
            <a:lvl1pPr marL="0" indent="0">
              <a:buNone/>
              <a:defRPr sz="5333" baseline="0"/>
            </a:lvl1pPr>
          </a:lstStyle>
          <a:p>
            <a:pPr lvl="0"/>
            <a:r>
              <a:rPr lang="en-US" dirty="0"/>
              <a:t>Q&amp;A or Thank You</a:t>
            </a:r>
          </a:p>
        </p:txBody>
      </p:sp>
      <p:cxnSp>
        <p:nvCxnSpPr>
          <p:cNvPr id="4" name="Straight Connector 3"/>
          <p:cNvCxnSpPr/>
          <p:nvPr userDrawn="1"/>
        </p:nvCxnSpPr>
        <p:spPr>
          <a:xfrm>
            <a:off x="4988864" y="2585416"/>
            <a:ext cx="6607545"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4897428" y="3451089"/>
            <a:ext cx="6142709" cy="448208"/>
          </a:xfrm>
        </p:spPr>
        <p:txBody>
          <a:bodyPr>
            <a:noAutofit/>
          </a:bodyPr>
          <a:lstStyle>
            <a:lvl1pPr marL="0" indent="0">
              <a:spcBef>
                <a:spcPts val="533"/>
              </a:spcBef>
              <a:buNone/>
              <a:defRPr sz="1333" baseline="0"/>
            </a:lvl1pPr>
            <a:lvl2pPr marL="609585" indent="0">
              <a:buNone/>
              <a:defRPr/>
            </a:lvl2pPr>
            <a:lvl3pPr marL="1219170" indent="0">
              <a:buNone/>
              <a:defRPr/>
            </a:lvl3pPr>
            <a:lvl4pPr marL="1828754" indent="0">
              <a:buNone/>
              <a:defRPr/>
            </a:lvl4pPr>
            <a:lvl5pPr marL="2438339" indent="0">
              <a:buNone/>
              <a:defRPr/>
            </a:lvl5pPr>
          </a:lstStyle>
          <a:p>
            <a:pPr lvl="0"/>
            <a:r>
              <a:rPr lang="en-US" dirty="0"/>
              <a:t>Publication Number</a:t>
            </a:r>
          </a:p>
        </p:txBody>
      </p:sp>
      <p:sp>
        <p:nvSpPr>
          <p:cNvPr id="9" name="TextBox 8"/>
          <p:cNvSpPr txBox="1"/>
          <p:nvPr userDrawn="1"/>
        </p:nvSpPr>
        <p:spPr>
          <a:xfrm>
            <a:off x="4897557" y="2759470"/>
            <a:ext cx="2822223" cy="471813"/>
          </a:xfrm>
          <a:prstGeom prst="rect">
            <a:avLst/>
          </a:prstGeom>
          <a:solidFill>
            <a:srgbClr val="FFFFFF">
              <a:alpha val="59000"/>
            </a:srgbClr>
          </a:solidFill>
        </p:spPr>
        <p:txBody>
          <a:bodyPr wrap="square" lIns="0" tIns="0" rIns="0" bIns="0" rtlCol="0" anchor="ctr">
            <a:noAutofit/>
          </a:bodyPr>
          <a:lstStyle/>
          <a:p>
            <a:pPr algn="l">
              <a:spcBef>
                <a:spcPts val="1600"/>
              </a:spcBef>
              <a:spcAft>
                <a:spcPts val="800"/>
              </a:spcAft>
            </a:pPr>
            <a:r>
              <a:rPr lang="en-US" sz="2400" b="1">
                <a:solidFill>
                  <a:srgbClr val="333333"/>
                </a:solidFill>
              </a:rPr>
              <a:t>  www.nrel.gov</a:t>
            </a:r>
          </a:p>
        </p:txBody>
      </p:sp>
      <p:pic>
        <p:nvPicPr>
          <p:cNvPr id="6" name="Graphic 5">
            <a:extLst>
              <a:ext uri="{FF2B5EF4-FFF2-40B4-BE49-F238E27FC236}">
                <a16:creationId xmlns:a16="http://schemas.microsoft.com/office/drawing/2014/main" id="{BF13A443-B9EC-D845-B6D9-AB36EFFEC7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50360" y="5350933"/>
            <a:ext cx="3217333" cy="1507067"/>
          </a:xfrm>
          <a:prstGeom prst="rect">
            <a:avLst/>
          </a:prstGeom>
        </p:spPr>
      </p:pic>
      <p:sp>
        <p:nvSpPr>
          <p:cNvPr id="7" name="TextBox 6">
            <a:extLst>
              <a:ext uri="{FF2B5EF4-FFF2-40B4-BE49-F238E27FC236}">
                <a16:creationId xmlns:a16="http://schemas.microsoft.com/office/drawing/2014/main" id="{4D25D62E-9C80-6549-866A-CF8A873BF3DE}"/>
              </a:ext>
            </a:extLst>
          </p:cNvPr>
          <p:cNvSpPr txBox="1"/>
          <p:nvPr userDrawn="1"/>
        </p:nvSpPr>
        <p:spPr>
          <a:xfrm>
            <a:off x="143727" y="5113983"/>
            <a:ext cx="7440927" cy="1569660"/>
          </a:xfrm>
          <a:prstGeom prst="rect">
            <a:avLst/>
          </a:prstGeom>
          <a:noFill/>
        </p:spPr>
        <p:txBody>
          <a:bodyPr wrap="square" rtlCol="0">
            <a:spAutoFit/>
          </a:bodyPr>
          <a:lstStyle/>
          <a:p>
            <a:r>
              <a:rPr lang="en-US" sz="1200"/>
              <a:t>This work was authored </a:t>
            </a:r>
            <a:r>
              <a:rPr lang="en-US" sz="1200">
                <a:solidFill>
                  <a:srgbClr val="FF0000"/>
                </a:solidFill>
              </a:rPr>
              <a:t>[in part]</a:t>
            </a:r>
            <a:r>
              <a:rPr lang="en-US" sz="1200"/>
              <a:t> by the National Renewable Energy Laboratory, operated by Alliance for Sustainable Energy, LLC, for the U.S. Department of Energy (DOE) under Contract No. DE-AC36-08GO28308. Funding provided by </a:t>
            </a:r>
            <a:r>
              <a:rPr lang="en-US" sz="1200">
                <a:solidFill>
                  <a:srgbClr val="FF0000"/>
                </a:solidFill>
              </a:rPr>
              <a:t>[applicable Department of Energy office and program office, e.g., U.S. Department of Energy Office of Energy Efficiency and Renewable Energy Solar Energy Technologies Office (spell out full office names; do not use initialisms/acronyms)]</a:t>
            </a:r>
            <a:r>
              <a:rPr lang="en-US" sz="1200"/>
              <a:t>. The views expressed in the article do not necessarily represent the views of the DOE or the U.S. Government. The U.S. Government retains and the publisher, by accepting the article for publication, acknowledges that the U.S. Government retains a nonexclusive, paid-up, irrevocable, worldwide license to publish or reproduce the published form of this work, or allow others to do so, for U.S. Government purposes.</a:t>
            </a:r>
            <a:endParaRPr lang="en-US" sz="1200">
              <a:solidFill>
                <a:schemeClr val="tx1"/>
              </a:solidFill>
            </a:endParaRPr>
          </a:p>
        </p:txBody>
      </p:sp>
      <p:grpSp>
        <p:nvGrpSpPr>
          <p:cNvPr id="8" name="Group 7">
            <a:extLst>
              <a:ext uri="{FF2B5EF4-FFF2-40B4-BE49-F238E27FC236}">
                <a16:creationId xmlns:a16="http://schemas.microsoft.com/office/drawing/2014/main" id="{EF1042E9-C103-A54C-BB93-07B4BA47A9A6}"/>
              </a:ext>
            </a:extLst>
          </p:cNvPr>
          <p:cNvGrpSpPr/>
          <p:nvPr userDrawn="1"/>
        </p:nvGrpSpPr>
        <p:grpSpPr>
          <a:xfrm>
            <a:off x="1547053" y="3897782"/>
            <a:ext cx="1601320" cy="1188749"/>
            <a:chOff x="2576623" y="33912667"/>
            <a:chExt cx="2971800" cy="2206133"/>
          </a:xfrm>
        </p:grpSpPr>
        <p:sp>
          <p:nvSpPr>
            <p:cNvPr id="10" name="Rounded Rectangular Callout 9">
              <a:extLst>
                <a:ext uri="{FF2B5EF4-FFF2-40B4-BE49-F238E27FC236}">
                  <a16:creationId xmlns:a16="http://schemas.microsoft.com/office/drawing/2014/main" id="{E992B2AE-3F65-9F4A-9CF6-9647603DC89A}"/>
                </a:ext>
              </a:extLst>
            </p:cNvPr>
            <p:cNvSpPr/>
            <p:nvPr/>
          </p:nvSpPr>
          <p:spPr bwMode="auto">
            <a:xfrm>
              <a:off x="2576623" y="33912667"/>
              <a:ext cx="2971800" cy="2206133"/>
            </a:xfrm>
            <a:prstGeom prst="wedgeRoundRectCallout">
              <a:avLst/>
            </a:prstGeom>
            <a:solidFill>
              <a:schemeClr val="bg1"/>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1219170" rtl="0" eaLnBrk="0" fontAlgn="base" latinLnBrk="0" hangingPunct="0">
                <a:lnSpc>
                  <a:spcPct val="100000"/>
                </a:lnSpc>
                <a:spcBef>
                  <a:spcPct val="0"/>
                </a:spcBef>
                <a:spcAft>
                  <a:spcPct val="0"/>
                </a:spcAft>
                <a:buClrTx/>
                <a:buSzTx/>
                <a:buFontTx/>
                <a:buNone/>
                <a:tabLst/>
              </a:pPr>
              <a:endParaRPr kumimoji="0" lang="en-US" sz="3200" b="1" i="1"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endParaRPr>
            </a:p>
          </p:txBody>
        </p:sp>
        <p:sp>
          <p:nvSpPr>
            <p:cNvPr id="11" name="TextBox 10">
              <a:extLst>
                <a:ext uri="{FF2B5EF4-FFF2-40B4-BE49-F238E27FC236}">
                  <a16:creationId xmlns:a16="http://schemas.microsoft.com/office/drawing/2014/main" id="{50095912-C565-554A-B23A-0162EEF02886}"/>
                </a:ext>
              </a:extLst>
            </p:cNvPr>
            <p:cNvSpPr txBox="1"/>
            <p:nvPr/>
          </p:nvSpPr>
          <p:spPr>
            <a:xfrm>
              <a:off x="2662703" y="34195674"/>
              <a:ext cx="2885720" cy="1732001"/>
            </a:xfrm>
            <a:prstGeom prst="rect">
              <a:avLst/>
            </a:prstGeom>
            <a:noFill/>
          </p:spPr>
          <p:txBody>
            <a:bodyPr wrap="square" rtlCol="0">
              <a:spAutoFit/>
            </a:bodyPr>
            <a:lstStyle/>
            <a:p>
              <a:r>
                <a:rPr lang="en-US" sz="1333">
                  <a:solidFill>
                    <a:srgbClr val="FF0000"/>
                  </a:solidFill>
                </a:rPr>
                <a:t>Insert the words “in part” if this work includes </a:t>
              </a:r>
              <a:br>
                <a:rPr lang="en-US" sz="1333">
                  <a:solidFill>
                    <a:srgbClr val="FF0000"/>
                  </a:solidFill>
                </a:rPr>
              </a:br>
              <a:r>
                <a:rPr lang="en-US" sz="1333">
                  <a:solidFill>
                    <a:srgbClr val="FF0000"/>
                  </a:solidFill>
                </a:rPr>
                <a:t>non-NREL authors.</a:t>
              </a:r>
            </a:p>
            <a:p>
              <a:pPr algn="l"/>
              <a:r>
                <a:rPr lang="en-US" sz="133">
                  <a:solidFill>
                    <a:srgbClr val="FF0000"/>
                  </a:solidFill>
                </a:rPr>
                <a:t>.</a:t>
              </a:r>
            </a:p>
          </p:txBody>
        </p:sp>
      </p:grpSp>
      <p:grpSp>
        <p:nvGrpSpPr>
          <p:cNvPr id="12" name="Group 11">
            <a:extLst>
              <a:ext uri="{FF2B5EF4-FFF2-40B4-BE49-F238E27FC236}">
                <a16:creationId xmlns:a16="http://schemas.microsoft.com/office/drawing/2014/main" id="{459BF0D5-6437-5C45-BCE8-E796DD25A9F5}"/>
              </a:ext>
            </a:extLst>
          </p:cNvPr>
          <p:cNvGrpSpPr/>
          <p:nvPr userDrawn="1"/>
        </p:nvGrpSpPr>
        <p:grpSpPr>
          <a:xfrm>
            <a:off x="4551699" y="3781039"/>
            <a:ext cx="3088339" cy="1621140"/>
            <a:chOff x="-183051" y="33227554"/>
            <a:chExt cx="5731474" cy="3039310"/>
          </a:xfrm>
          <a:solidFill>
            <a:schemeClr val="bg1">
              <a:alpha val="38000"/>
            </a:schemeClr>
          </a:solidFill>
        </p:grpSpPr>
        <p:sp>
          <p:nvSpPr>
            <p:cNvPr id="13" name="Rounded Rectangular Callout 12">
              <a:extLst>
                <a:ext uri="{FF2B5EF4-FFF2-40B4-BE49-F238E27FC236}">
                  <a16:creationId xmlns:a16="http://schemas.microsoft.com/office/drawing/2014/main" id="{993AE333-8181-7B4E-A36B-01F4F72B5AC8}"/>
                </a:ext>
              </a:extLst>
            </p:cNvPr>
            <p:cNvSpPr/>
            <p:nvPr/>
          </p:nvSpPr>
          <p:spPr bwMode="auto">
            <a:xfrm>
              <a:off x="-183051" y="33227554"/>
              <a:ext cx="5731474" cy="3039310"/>
            </a:xfrm>
            <a:prstGeom prst="wedgeRoundRectCallout">
              <a:avLst/>
            </a:prstGeom>
            <a:solidFill>
              <a:schemeClr val="bg1">
                <a:alpha val="81000"/>
              </a:schemeClr>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1219170" rtl="0" eaLnBrk="0" fontAlgn="base" latinLnBrk="0" hangingPunct="0">
                <a:lnSpc>
                  <a:spcPct val="100000"/>
                </a:lnSpc>
                <a:spcBef>
                  <a:spcPct val="0"/>
                </a:spcBef>
                <a:spcAft>
                  <a:spcPct val="0"/>
                </a:spcAft>
                <a:buClrTx/>
                <a:buSzTx/>
                <a:buFontTx/>
                <a:buNone/>
                <a:tabLst/>
              </a:pPr>
              <a:endParaRPr kumimoji="0" lang="en-US" sz="3200" b="1" i="1"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endParaRPr>
            </a:p>
          </p:txBody>
        </p:sp>
        <p:sp>
          <p:nvSpPr>
            <p:cNvPr id="14" name="TextBox 13">
              <a:extLst>
                <a:ext uri="{FF2B5EF4-FFF2-40B4-BE49-F238E27FC236}">
                  <a16:creationId xmlns:a16="http://schemas.microsoft.com/office/drawing/2014/main" id="{BFE1391B-DFC1-8D43-9278-AEF2B02003B1}"/>
                </a:ext>
              </a:extLst>
            </p:cNvPr>
            <p:cNvSpPr txBox="1"/>
            <p:nvPr/>
          </p:nvSpPr>
          <p:spPr>
            <a:xfrm>
              <a:off x="29150" y="33394988"/>
              <a:ext cx="5307072" cy="2596586"/>
            </a:xfrm>
            <a:prstGeom prst="rect">
              <a:avLst/>
            </a:prstGeom>
            <a:grpFill/>
          </p:spPr>
          <p:txBody>
            <a:bodyPr wrap="square" rtlCol="0">
              <a:spAutoFit/>
            </a:bodyPr>
            <a:lstStyle/>
            <a:p>
              <a:r>
                <a:rPr lang="en-US" sz="1200">
                  <a:solidFill>
                    <a:srgbClr val="FF0000"/>
                  </a:solidFill>
                </a:rPr>
                <a:t>Edit the red bracketed text as appropriate with the applicable DOE office(s) and program office(s) that sponsored the work and/or add other funding as needed.  For non-EERE funding, see </a:t>
              </a:r>
              <a:r>
                <a:rPr lang="en-US" sz="1200" u="sng">
                  <a:solidFill>
                    <a:srgbClr val="FF0000"/>
                  </a:solidFill>
                  <a:hlinkClick r:id="rId4"/>
                </a:rPr>
                <a:t>https://thesource.nrel.gov/publishing/disclaimers.html</a:t>
              </a:r>
              <a:endParaRPr lang="en-US" sz="267" i="0">
                <a:solidFill>
                  <a:srgbClr val="FF0000"/>
                </a:solidFill>
              </a:endParaRPr>
            </a:p>
          </p:txBody>
        </p:sp>
      </p:grpSp>
    </p:spTree>
    <p:extLst>
      <p:ext uri="{BB962C8B-B14F-4D97-AF65-F5344CB8AC3E}">
        <p14:creationId xmlns:p14="http://schemas.microsoft.com/office/powerpoint/2010/main" val="32455598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22EC0-3C6A-734D-BF0D-9A7DAA0B18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641EEB-57FA-994B-A212-21F133C6923C}"/>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186CE1-AC64-5943-BB07-091EBB1DF6D0}"/>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4827DF-AFBF-6346-A246-AEDEDFF866D3}"/>
              </a:ext>
            </a:extLst>
          </p:cNvPr>
          <p:cNvSpPr>
            <a:spLocks noGrp="1"/>
          </p:cNvSpPr>
          <p:nvPr>
            <p:ph type="dt" sz="half" idx="10"/>
          </p:nvPr>
        </p:nvSpPr>
        <p:spPr/>
        <p:txBody>
          <a:bodyPr/>
          <a:lstStyle/>
          <a:p>
            <a:fld id="{EAE9BD22-FB6E-FD4B-9EFE-563C4B3D8860}" type="datetimeFigureOut">
              <a:rPr lang="en-US" smtClean="0"/>
              <a:t>2/18/22</a:t>
            </a:fld>
            <a:endParaRPr lang="en-US"/>
          </a:p>
        </p:txBody>
      </p:sp>
      <p:sp>
        <p:nvSpPr>
          <p:cNvPr id="6" name="Footer Placeholder 5">
            <a:extLst>
              <a:ext uri="{FF2B5EF4-FFF2-40B4-BE49-F238E27FC236}">
                <a16:creationId xmlns:a16="http://schemas.microsoft.com/office/drawing/2014/main" id="{BC5F2BED-E89A-CD4F-8454-C842CE53DF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73EE28-1B58-CE45-9215-84FF262B249D}"/>
              </a:ext>
            </a:extLst>
          </p:cNvPr>
          <p:cNvSpPr>
            <a:spLocks noGrp="1"/>
          </p:cNvSpPr>
          <p:nvPr>
            <p:ph type="sldNum" sz="quarter" idx="12"/>
          </p:nvPr>
        </p:nvSpPr>
        <p:spPr/>
        <p:txBody>
          <a:bodyPr/>
          <a:lstStyle/>
          <a:p>
            <a:fld id="{C058CFFA-8497-5444-AEFC-F603FB16EA4B}" type="slidenum">
              <a:rPr lang="en-US" smtClean="0"/>
              <a:t>‹#›</a:t>
            </a:fld>
            <a:endParaRPr lang="en-US"/>
          </a:p>
        </p:txBody>
      </p:sp>
    </p:spTree>
    <p:extLst>
      <p:ext uri="{BB962C8B-B14F-4D97-AF65-F5344CB8AC3E}">
        <p14:creationId xmlns:p14="http://schemas.microsoft.com/office/powerpoint/2010/main" val="36018343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1BFE7-B872-4CE5-99CB-4F651C73EC3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06A5218-04E1-4E18-B9EE-8C1A737886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3488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2/18/22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52780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A3BCB2-711F-4137-8B11-C0BE88489C4C}" type="datetimeFigureOut">
              <a:rPr lang="en-US" smtClean="0"/>
              <a:pPr/>
              <a:t>2/18/22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507824-6970-4ACE-9BE7-5E8654A20F47}" type="slidenum">
              <a:rPr lang="en-US" smtClean="0"/>
              <a:pPr/>
              <a:t>‹#›</a:t>
            </a:fld>
            <a:endParaRPr lang="en-US"/>
          </a:p>
        </p:txBody>
      </p:sp>
    </p:spTree>
    <p:extLst>
      <p:ext uri="{BB962C8B-B14F-4D97-AF65-F5344CB8AC3E}">
        <p14:creationId xmlns:p14="http://schemas.microsoft.com/office/powerpoint/2010/main" val="19100288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4472C4"/>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2/18/22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21459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4472C4"/>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2/18/22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420919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812280"/>
            <a:ext cx="12192000" cy="45720"/>
          </a:xfrm>
          <a:custGeom>
            <a:avLst/>
            <a:gdLst/>
            <a:ahLst/>
            <a:cxnLst/>
            <a:rect l="l" t="t" r="r" b="b"/>
            <a:pathLst>
              <a:path w="12192000" h="45720">
                <a:moveTo>
                  <a:pt x="12192000" y="0"/>
                </a:moveTo>
                <a:lnTo>
                  <a:pt x="0" y="0"/>
                </a:lnTo>
                <a:lnTo>
                  <a:pt x="0" y="45720"/>
                </a:lnTo>
                <a:lnTo>
                  <a:pt x="12192000" y="45720"/>
                </a:lnTo>
                <a:lnTo>
                  <a:pt x="12192000" y="0"/>
                </a:lnTo>
                <a:close/>
              </a:path>
            </a:pathLst>
          </a:custGeom>
          <a:solidFill>
            <a:srgbClr val="ED7D31"/>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11169336" y="122549"/>
            <a:ext cx="1010362" cy="779928"/>
          </a:xfrm>
          <a:prstGeom prst="rect">
            <a:avLst/>
          </a:prstGeom>
        </p:spPr>
      </p:pic>
      <p:pic>
        <p:nvPicPr>
          <p:cNvPr id="18" name="bg object 18"/>
          <p:cNvPicPr/>
          <p:nvPr/>
        </p:nvPicPr>
        <p:blipFill>
          <a:blip r:embed="rId3" cstate="print"/>
          <a:stretch>
            <a:fillRect/>
          </a:stretch>
        </p:blipFill>
        <p:spPr>
          <a:xfrm>
            <a:off x="0" y="0"/>
            <a:ext cx="12180169" cy="6857999"/>
          </a:xfrm>
          <a:prstGeom prst="rect">
            <a:avLst/>
          </a:prstGeom>
        </p:spPr>
      </p:pic>
      <p:pic>
        <p:nvPicPr>
          <p:cNvPr id="19" name="bg object 19"/>
          <p:cNvPicPr/>
          <p:nvPr/>
        </p:nvPicPr>
        <p:blipFill>
          <a:blip r:embed="rId4" cstate="print"/>
          <a:stretch>
            <a:fillRect/>
          </a:stretch>
        </p:blipFill>
        <p:spPr>
          <a:xfrm>
            <a:off x="551383" y="2492895"/>
            <a:ext cx="2593702" cy="2593703"/>
          </a:xfrm>
          <a:prstGeom prst="rect">
            <a:avLst/>
          </a:prstGeom>
        </p:spPr>
      </p:pic>
      <p:sp>
        <p:nvSpPr>
          <p:cNvPr id="20" name="bg object 20"/>
          <p:cNvSpPr/>
          <p:nvPr/>
        </p:nvSpPr>
        <p:spPr>
          <a:xfrm>
            <a:off x="546620" y="2488131"/>
            <a:ext cx="2603500" cy="2603500"/>
          </a:xfrm>
          <a:custGeom>
            <a:avLst/>
            <a:gdLst/>
            <a:ahLst/>
            <a:cxnLst/>
            <a:rect l="l" t="t" r="r" b="b"/>
            <a:pathLst>
              <a:path w="2603500" h="2603500">
                <a:moveTo>
                  <a:pt x="1301615" y="0"/>
                </a:moveTo>
                <a:lnTo>
                  <a:pt x="1368591" y="1693"/>
                </a:lnTo>
                <a:lnTo>
                  <a:pt x="1434691" y="6719"/>
                </a:lnTo>
                <a:lnTo>
                  <a:pt x="1499831" y="14997"/>
                </a:lnTo>
                <a:lnTo>
                  <a:pt x="1563930" y="26444"/>
                </a:lnTo>
                <a:lnTo>
                  <a:pt x="1626905" y="40978"/>
                </a:lnTo>
                <a:lnTo>
                  <a:pt x="1688673" y="58518"/>
                </a:lnTo>
                <a:lnTo>
                  <a:pt x="1749153" y="78982"/>
                </a:lnTo>
                <a:lnTo>
                  <a:pt x="1808263" y="102289"/>
                </a:lnTo>
                <a:lnTo>
                  <a:pt x="1865921" y="128355"/>
                </a:lnTo>
                <a:lnTo>
                  <a:pt x="1922045" y="157100"/>
                </a:lnTo>
                <a:lnTo>
                  <a:pt x="1976553" y="188442"/>
                </a:lnTo>
                <a:lnTo>
                  <a:pt x="2029363" y="222298"/>
                </a:lnTo>
                <a:lnTo>
                  <a:pt x="2080394" y="258587"/>
                </a:lnTo>
                <a:lnTo>
                  <a:pt x="2129609" y="297262"/>
                </a:lnTo>
                <a:lnTo>
                  <a:pt x="2221999" y="381231"/>
                </a:lnTo>
                <a:lnTo>
                  <a:pt x="2305967" y="473620"/>
                </a:lnTo>
                <a:lnTo>
                  <a:pt x="2344643" y="522835"/>
                </a:lnTo>
                <a:lnTo>
                  <a:pt x="2380931" y="573866"/>
                </a:lnTo>
                <a:lnTo>
                  <a:pt x="2414788" y="626677"/>
                </a:lnTo>
                <a:lnTo>
                  <a:pt x="2446129" y="681185"/>
                </a:lnTo>
                <a:lnTo>
                  <a:pt x="2474874" y="737309"/>
                </a:lnTo>
                <a:lnTo>
                  <a:pt x="2500941" y="794966"/>
                </a:lnTo>
                <a:lnTo>
                  <a:pt x="2524247" y="854076"/>
                </a:lnTo>
                <a:lnTo>
                  <a:pt x="2544711" y="914557"/>
                </a:lnTo>
                <a:lnTo>
                  <a:pt x="2562251" y="976325"/>
                </a:lnTo>
                <a:lnTo>
                  <a:pt x="2576786" y="1039299"/>
                </a:lnTo>
                <a:lnTo>
                  <a:pt x="2588233" y="1103398"/>
                </a:lnTo>
                <a:lnTo>
                  <a:pt x="2596510" y="1168538"/>
                </a:lnTo>
                <a:lnTo>
                  <a:pt x="2601537" y="1234638"/>
                </a:lnTo>
                <a:lnTo>
                  <a:pt x="2603230" y="1301615"/>
                </a:lnTo>
                <a:lnTo>
                  <a:pt x="2601537" y="1368591"/>
                </a:lnTo>
                <a:lnTo>
                  <a:pt x="2596510" y="1434691"/>
                </a:lnTo>
                <a:lnTo>
                  <a:pt x="2588233" y="1499831"/>
                </a:lnTo>
                <a:lnTo>
                  <a:pt x="2576786" y="1563930"/>
                </a:lnTo>
                <a:lnTo>
                  <a:pt x="2562251" y="1626905"/>
                </a:lnTo>
                <a:lnTo>
                  <a:pt x="2544711" y="1688673"/>
                </a:lnTo>
                <a:lnTo>
                  <a:pt x="2524247" y="1749153"/>
                </a:lnTo>
                <a:lnTo>
                  <a:pt x="2500941" y="1808263"/>
                </a:lnTo>
                <a:lnTo>
                  <a:pt x="2474874" y="1865921"/>
                </a:lnTo>
                <a:lnTo>
                  <a:pt x="2446129" y="1922045"/>
                </a:lnTo>
                <a:lnTo>
                  <a:pt x="2414788" y="1976553"/>
                </a:lnTo>
                <a:lnTo>
                  <a:pt x="2380931" y="2029363"/>
                </a:lnTo>
                <a:lnTo>
                  <a:pt x="2344643" y="2080394"/>
                </a:lnTo>
                <a:lnTo>
                  <a:pt x="2305967" y="2129609"/>
                </a:lnTo>
                <a:lnTo>
                  <a:pt x="2221999" y="2221999"/>
                </a:lnTo>
                <a:lnTo>
                  <a:pt x="2129609" y="2305967"/>
                </a:lnTo>
                <a:lnTo>
                  <a:pt x="2080394" y="2344643"/>
                </a:lnTo>
                <a:lnTo>
                  <a:pt x="2029363" y="2380931"/>
                </a:lnTo>
                <a:lnTo>
                  <a:pt x="1976553" y="2414788"/>
                </a:lnTo>
                <a:lnTo>
                  <a:pt x="1922045" y="2446129"/>
                </a:lnTo>
                <a:lnTo>
                  <a:pt x="1865921" y="2474874"/>
                </a:lnTo>
                <a:lnTo>
                  <a:pt x="1808263" y="2500941"/>
                </a:lnTo>
                <a:lnTo>
                  <a:pt x="1749153" y="2524247"/>
                </a:lnTo>
                <a:lnTo>
                  <a:pt x="1688673" y="2544711"/>
                </a:lnTo>
                <a:lnTo>
                  <a:pt x="1626905" y="2562251"/>
                </a:lnTo>
                <a:lnTo>
                  <a:pt x="1563930" y="2576786"/>
                </a:lnTo>
                <a:lnTo>
                  <a:pt x="1499831" y="2588233"/>
                </a:lnTo>
                <a:lnTo>
                  <a:pt x="1434691" y="2596510"/>
                </a:lnTo>
                <a:lnTo>
                  <a:pt x="1368591" y="2601537"/>
                </a:lnTo>
                <a:lnTo>
                  <a:pt x="1301615" y="2603230"/>
                </a:lnTo>
                <a:lnTo>
                  <a:pt x="1234638" y="2601537"/>
                </a:lnTo>
                <a:lnTo>
                  <a:pt x="1168538" y="2596510"/>
                </a:lnTo>
                <a:lnTo>
                  <a:pt x="1103397" y="2588233"/>
                </a:lnTo>
                <a:lnTo>
                  <a:pt x="1039299" y="2576786"/>
                </a:lnTo>
                <a:lnTo>
                  <a:pt x="976325" y="2562251"/>
                </a:lnTo>
                <a:lnTo>
                  <a:pt x="914557" y="2544711"/>
                </a:lnTo>
                <a:lnTo>
                  <a:pt x="854076" y="2524247"/>
                </a:lnTo>
                <a:lnTo>
                  <a:pt x="794966" y="2500941"/>
                </a:lnTo>
                <a:lnTo>
                  <a:pt x="737309" y="2474874"/>
                </a:lnTo>
                <a:lnTo>
                  <a:pt x="681185" y="2446129"/>
                </a:lnTo>
                <a:lnTo>
                  <a:pt x="626677" y="2414788"/>
                </a:lnTo>
                <a:lnTo>
                  <a:pt x="573866" y="2380931"/>
                </a:lnTo>
                <a:lnTo>
                  <a:pt x="522835" y="2344643"/>
                </a:lnTo>
                <a:lnTo>
                  <a:pt x="473620" y="2305967"/>
                </a:lnTo>
                <a:lnTo>
                  <a:pt x="381231" y="2221999"/>
                </a:lnTo>
                <a:lnTo>
                  <a:pt x="297262" y="2129609"/>
                </a:lnTo>
                <a:lnTo>
                  <a:pt x="258587" y="2080394"/>
                </a:lnTo>
                <a:lnTo>
                  <a:pt x="222298" y="2029363"/>
                </a:lnTo>
                <a:lnTo>
                  <a:pt x="188442" y="1976553"/>
                </a:lnTo>
                <a:lnTo>
                  <a:pt x="157100" y="1922045"/>
                </a:lnTo>
                <a:lnTo>
                  <a:pt x="128355" y="1865921"/>
                </a:lnTo>
                <a:lnTo>
                  <a:pt x="102289" y="1808263"/>
                </a:lnTo>
                <a:lnTo>
                  <a:pt x="78982" y="1749153"/>
                </a:lnTo>
                <a:lnTo>
                  <a:pt x="58518" y="1688673"/>
                </a:lnTo>
                <a:lnTo>
                  <a:pt x="40978" y="1626905"/>
                </a:lnTo>
                <a:lnTo>
                  <a:pt x="26444" y="1563930"/>
                </a:lnTo>
                <a:lnTo>
                  <a:pt x="14997" y="1499831"/>
                </a:lnTo>
                <a:lnTo>
                  <a:pt x="6719" y="1434691"/>
                </a:lnTo>
                <a:lnTo>
                  <a:pt x="1693" y="1368591"/>
                </a:lnTo>
                <a:lnTo>
                  <a:pt x="0" y="1301615"/>
                </a:lnTo>
                <a:lnTo>
                  <a:pt x="1693" y="1234638"/>
                </a:lnTo>
                <a:lnTo>
                  <a:pt x="6719" y="1168538"/>
                </a:lnTo>
                <a:lnTo>
                  <a:pt x="14997" y="1103398"/>
                </a:lnTo>
                <a:lnTo>
                  <a:pt x="26444" y="1039299"/>
                </a:lnTo>
                <a:lnTo>
                  <a:pt x="40978" y="976325"/>
                </a:lnTo>
                <a:lnTo>
                  <a:pt x="58518" y="914557"/>
                </a:lnTo>
                <a:lnTo>
                  <a:pt x="78982" y="854076"/>
                </a:lnTo>
                <a:lnTo>
                  <a:pt x="102289" y="794966"/>
                </a:lnTo>
                <a:lnTo>
                  <a:pt x="128355" y="737309"/>
                </a:lnTo>
                <a:lnTo>
                  <a:pt x="157100" y="681185"/>
                </a:lnTo>
                <a:lnTo>
                  <a:pt x="188442" y="626677"/>
                </a:lnTo>
                <a:lnTo>
                  <a:pt x="222298" y="573866"/>
                </a:lnTo>
                <a:lnTo>
                  <a:pt x="258587" y="522835"/>
                </a:lnTo>
                <a:lnTo>
                  <a:pt x="297262" y="473620"/>
                </a:lnTo>
                <a:lnTo>
                  <a:pt x="381231" y="381231"/>
                </a:lnTo>
                <a:lnTo>
                  <a:pt x="473620" y="297262"/>
                </a:lnTo>
                <a:lnTo>
                  <a:pt x="522835" y="258587"/>
                </a:lnTo>
                <a:lnTo>
                  <a:pt x="573866" y="222298"/>
                </a:lnTo>
                <a:lnTo>
                  <a:pt x="626677" y="188442"/>
                </a:lnTo>
                <a:lnTo>
                  <a:pt x="681185" y="157100"/>
                </a:lnTo>
                <a:lnTo>
                  <a:pt x="737309" y="128355"/>
                </a:lnTo>
                <a:lnTo>
                  <a:pt x="794966" y="102289"/>
                </a:lnTo>
                <a:lnTo>
                  <a:pt x="854076" y="78982"/>
                </a:lnTo>
                <a:lnTo>
                  <a:pt x="914557" y="58518"/>
                </a:lnTo>
                <a:lnTo>
                  <a:pt x="976325" y="40978"/>
                </a:lnTo>
                <a:lnTo>
                  <a:pt x="1039299" y="26444"/>
                </a:lnTo>
                <a:lnTo>
                  <a:pt x="1103397" y="14997"/>
                </a:lnTo>
                <a:lnTo>
                  <a:pt x="1168538" y="6719"/>
                </a:lnTo>
                <a:lnTo>
                  <a:pt x="1234638" y="1693"/>
                </a:lnTo>
                <a:lnTo>
                  <a:pt x="1301615" y="0"/>
                </a:lnTo>
                <a:close/>
              </a:path>
            </a:pathLst>
          </a:custGeom>
          <a:ln w="9525">
            <a:solidFill>
              <a:srgbClr val="FFFFFF"/>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400" b="1" i="0">
                <a:solidFill>
                  <a:srgbClr val="4472C4"/>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2/18/22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93488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812280"/>
            <a:ext cx="12192000" cy="45720"/>
          </a:xfrm>
          <a:custGeom>
            <a:avLst/>
            <a:gdLst/>
            <a:ahLst/>
            <a:cxnLst/>
            <a:rect l="l" t="t" r="r" b="b"/>
            <a:pathLst>
              <a:path w="12192000" h="45720">
                <a:moveTo>
                  <a:pt x="12192000" y="0"/>
                </a:moveTo>
                <a:lnTo>
                  <a:pt x="0" y="0"/>
                </a:lnTo>
                <a:lnTo>
                  <a:pt x="0" y="45720"/>
                </a:lnTo>
                <a:lnTo>
                  <a:pt x="12192000" y="45720"/>
                </a:lnTo>
                <a:lnTo>
                  <a:pt x="12192000" y="0"/>
                </a:lnTo>
                <a:close/>
              </a:path>
            </a:pathLst>
          </a:custGeom>
          <a:solidFill>
            <a:srgbClr val="ED7D31"/>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11169336" y="122549"/>
            <a:ext cx="1010362" cy="779928"/>
          </a:xfrm>
          <a:prstGeom prst="rect">
            <a:avLst/>
          </a:prstGeom>
        </p:spPr>
      </p:pic>
      <p:sp>
        <p:nvSpPr>
          <p:cNvPr id="18" name="bg object 18"/>
          <p:cNvSpPr/>
          <p:nvPr/>
        </p:nvSpPr>
        <p:spPr>
          <a:xfrm>
            <a:off x="0" y="1268760"/>
            <a:ext cx="12192000" cy="1956435"/>
          </a:xfrm>
          <a:custGeom>
            <a:avLst/>
            <a:gdLst/>
            <a:ahLst/>
            <a:cxnLst/>
            <a:rect l="l" t="t" r="r" b="b"/>
            <a:pathLst>
              <a:path w="12192000" h="1956435">
                <a:moveTo>
                  <a:pt x="0" y="1956205"/>
                </a:moveTo>
                <a:lnTo>
                  <a:pt x="12192000" y="1956205"/>
                </a:lnTo>
                <a:lnTo>
                  <a:pt x="12192000" y="0"/>
                </a:lnTo>
                <a:lnTo>
                  <a:pt x="0" y="0"/>
                </a:lnTo>
                <a:lnTo>
                  <a:pt x="0" y="1956205"/>
                </a:lnTo>
                <a:close/>
              </a:path>
            </a:pathLst>
          </a:custGeom>
          <a:solidFill>
            <a:srgbClr val="F2F2F2"/>
          </a:solidFill>
        </p:spPr>
        <p:txBody>
          <a:bodyPr wrap="square" lIns="0" tIns="0" rIns="0" bIns="0" rtlCol="0"/>
          <a:lstStyle/>
          <a:p>
            <a:endParaRPr/>
          </a:p>
        </p:txBody>
      </p:sp>
      <p:sp>
        <p:nvSpPr>
          <p:cNvPr id="19" name="bg object 19"/>
          <p:cNvSpPr/>
          <p:nvPr/>
        </p:nvSpPr>
        <p:spPr>
          <a:xfrm>
            <a:off x="1867" y="3224965"/>
            <a:ext cx="12192000" cy="365760"/>
          </a:xfrm>
          <a:custGeom>
            <a:avLst/>
            <a:gdLst/>
            <a:ahLst/>
            <a:cxnLst/>
            <a:rect l="l" t="t" r="r" b="b"/>
            <a:pathLst>
              <a:path w="12192000" h="365760">
                <a:moveTo>
                  <a:pt x="12191998" y="0"/>
                </a:moveTo>
                <a:lnTo>
                  <a:pt x="0" y="0"/>
                </a:lnTo>
                <a:lnTo>
                  <a:pt x="0" y="365760"/>
                </a:lnTo>
                <a:lnTo>
                  <a:pt x="12191998" y="365760"/>
                </a:lnTo>
                <a:lnTo>
                  <a:pt x="12191998" y="0"/>
                </a:lnTo>
                <a:close/>
              </a:path>
            </a:pathLst>
          </a:custGeom>
          <a:solidFill>
            <a:srgbClr val="A5A5A5"/>
          </a:solidFill>
        </p:spPr>
        <p:txBody>
          <a:bodyPr wrap="square" lIns="0" tIns="0" rIns="0" bIns="0" rtlCol="0"/>
          <a:lstStyle/>
          <a:p>
            <a:endParaRPr/>
          </a:p>
        </p:txBody>
      </p:sp>
      <p:pic>
        <p:nvPicPr>
          <p:cNvPr id="20" name="bg object 20"/>
          <p:cNvPicPr/>
          <p:nvPr/>
        </p:nvPicPr>
        <p:blipFill>
          <a:blip r:embed="rId3" cstate="print"/>
          <a:stretch>
            <a:fillRect/>
          </a:stretch>
        </p:blipFill>
        <p:spPr>
          <a:xfrm>
            <a:off x="9378539" y="1844824"/>
            <a:ext cx="1956969" cy="1347482"/>
          </a:xfrm>
          <a:prstGeom prst="rect">
            <a:avLst/>
          </a:prstGeom>
        </p:spPr>
      </p:pic>
      <p:sp>
        <p:nvSpPr>
          <p:cNvPr id="21" name="bg object 21"/>
          <p:cNvSpPr/>
          <p:nvPr/>
        </p:nvSpPr>
        <p:spPr>
          <a:xfrm>
            <a:off x="10503650" y="2502571"/>
            <a:ext cx="232410" cy="542290"/>
          </a:xfrm>
          <a:custGeom>
            <a:avLst/>
            <a:gdLst/>
            <a:ahLst/>
            <a:cxnLst/>
            <a:rect l="l" t="t" r="r" b="b"/>
            <a:pathLst>
              <a:path w="232409" h="542289">
                <a:moveTo>
                  <a:pt x="232146" y="0"/>
                </a:moveTo>
                <a:lnTo>
                  <a:pt x="0" y="0"/>
                </a:lnTo>
                <a:lnTo>
                  <a:pt x="0" y="541675"/>
                </a:lnTo>
              </a:path>
            </a:pathLst>
          </a:custGeom>
          <a:ln w="6350">
            <a:solidFill>
              <a:srgbClr val="000000"/>
            </a:solidFill>
          </a:ln>
        </p:spPr>
        <p:txBody>
          <a:bodyPr wrap="square" lIns="0" tIns="0" rIns="0" bIns="0" rtlCol="0"/>
          <a:lstStyle/>
          <a:p>
            <a:endParaRPr/>
          </a:p>
        </p:txBody>
      </p:sp>
      <p:pic>
        <p:nvPicPr>
          <p:cNvPr id="22" name="bg object 22"/>
          <p:cNvPicPr/>
          <p:nvPr/>
        </p:nvPicPr>
        <p:blipFill>
          <a:blip r:embed="rId4" cstate="print"/>
          <a:stretch>
            <a:fillRect/>
          </a:stretch>
        </p:blipFill>
        <p:spPr>
          <a:xfrm>
            <a:off x="10769600" y="1993899"/>
            <a:ext cx="355600" cy="88900"/>
          </a:xfrm>
          <a:prstGeom prst="rect">
            <a:avLst/>
          </a:prstGeom>
        </p:spPr>
      </p:pic>
      <p:sp>
        <p:nvSpPr>
          <p:cNvPr id="23" name="bg object 23"/>
          <p:cNvSpPr/>
          <p:nvPr/>
        </p:nvSpPr>
        <p:spPr>
          <a:xfrm>
            <a:off x="10697095" y="2231745"/>
            <a:ext cx="135890" cy="387350"/>
          </a:xfrm>
          <a:custGeom>
            <a:avLst/>
            <a:gdLst/>
            <a:ahLst/>
            <a:cxnLst/>
            <a:rect l="l" t="t" r="r" b="b"/>
            <a:pathLst>
              <a:path w="135890" h="387350">
                <a:moveTo>
                  <a:pt x="38696" y="19342"/>
                </a:moveTo>
                <a:lnTo>
                  <a:pt x="37172" y="11811"/>
                </a:lnTo>
                <a:lnTo>
                  <a:pt x="33032" y="5664"/>
                </a:lnTo>
                <a:lnTo>
                  <a:pt x="26885" y="1511"/>
                </a:lnTo>
                <a:lnTo>
                  <a:pt x="19354" y="0"/>
                </a:lnTo>
                <a:lnTo>
                  <a:pt x="11823" y="1511"/>
                </a:lnTo>
                <a:lnTo>
                  <a:pt x="5664" y="5664"/>
                </a:lnTo>
                <a:lnTo>
                  <a:pt x="1524" y="11811"/>
                </a:lnTo>
                <a:lnTo>
                  <a:pt x="0" y="19342"/>
                </a:lnTo>
                <a:lnTo>
                  <a:pt x="1524" y="26873"/>
                </a:lnTo>
                <a:lnTo>
                  <a:pt x="5664" y="33020"/>
                </a:lnTo>
                <a:lnTo>
                  <a:pt x="11823" y="37160"/>
                </a:lnTo>
                <a:lnTo>
                  <a:pt x="19354" y="38684"/>
                </a:lnTo>
                <a:lnTo>
                  <a:pt x="26885" y="37160"/>
                </a:lnTo>
                <a:lnTo>
                  <a:pt x="33032" y="33020"/>
                </a:lnTo>
                <a:lnTo>
                  <a:pt x="37172" y="26873"/>
                </a:lnTo>
                <a:lnTo>
                  <a:pt x="38696" y="19342"/>
                </a:lnTo>
                <a:close/>
              </a:path>
              <a:path w="135890" h="387350">
                <a:moveTo>
                  <a:pt x="96735" y="367563"/>
                </a:moveTo>
                <a:lnTo>
                  <a:pt x="95211" y="360032"/>
                </a:lnTo>
                <a:lnTo>
                  <a:pt x="91071" y="353885"/>
                </a:lnTo>
                <a:lnTo>
                  <a:pt x="84912" y="349732"/>
                </a:lnTo>
                <a:lnTo>
                  <a:pt x="77381" y="348208"/>
                </a:lnTo>
                <a:lnTo>
                  <a:pt x="69850" y="349732"/>
                </a:lnTo>
                <a:lnTo>
                  <a:pt x="63703" y="353885"/>
                </a:lnTo>
                <a:lnTo>
                  <a:pt x="59563" y="360032"/>
                </a:lnTo>
                <a:lnTo>
                  <a:pt x="58039" y="367563"/>
                </a:lnTo>
                <a:lnTo>
                  <a:pt x="59563" y="375094"/>
                </a:lnTo>
                <a:lnTo>
                  <a:pt x="63703" y="381241"/>
                </a:lnTo>
                <a:lnTo>
                  <a:pt x="69850" y="385381"/>
                </a:lnTo>
                <a:lnTo>
                  <a:pt x="77381" y="386905"/>
                </a:lnTo>
                <a:lnTo>
                  <a:pt x="84912" y="385381"/>
                </a:lnTo>
                <a:lnTo>
                  <a:pt x="91071" y="381241"/>
                </a:lnTo>
                <a:lnTo>
                  <a:pt x="95211" y="375094"/>
                </a:lnTo>
                <a:lnTo>
                  <a:pt x="96735" y="367563"/>
                </a:lnTo>
                <a:close/>
              </a:path>
              <a:path w="135890" h="387350">
                <a:moveTo>
                  <a:pt x="135420" y="135407"/>
                </a:moveTo>
                <a:lnTo>
                  <a:pt x="133896" y="127889"/>
                </a:lnTo>
                <a:lnTo>
                  <a:pt x="129755" y="121729"/>
                </a:lnTo>
                <a:lnTo>
                  <a:pt x="123609" y="117589"/>
                </a:lnTo>
                <a:lnTo>
                  <a:pt x="116078" y="116065"/>
                </a:lnTo>
                <a:lnTo>
                  <a:pt x="108546" y="117589"/>
                </a:lnTo>
                <a:lnTo>
                  <a:pt x="102400" y="121729"/>
                </a:lnTo>
                <a:lnTo>
                  <a:pt x="98247" y="127889"/>
                </a:lnTo>
                <a:lnTo>
                  <a:pt x="96735" y="135407"/>
                </a:lnTo>
                <a:lnTo>
                  <a:pt x="98247" y="142938"/>
                </a:lnTo>
                <a:lnTo>
                  <a:pt x="102400" y="149098"/>
                </a:lnTo>
                <a:lnTo>
                  <a:pt x="108546" y="153238"/>
                </a:lnTo>
                <a:lnTo>
                  <a:pt x="116078" y="154762"/>
                </a:lnTo>
                <a:lnTo>
                  <a:pt x="123609" y="153238"/>
                </a:lnTo>
                <a:lnTo>
                  <a:pt x="129755" y="149098"/>
                </a:lnTo>
                <a:lnTo>
                  <a:pt x="133896" y="142938"/>
                </a:lnTo>
                <a:lnTo>
                  <a:pt x="135420" y="135407"/>
                </a:lnTo>
                <a:close/>
              </a:path>
            </a:pathLst>
          </a:custGeom>
          <a:solidFill>
            <a:srgbClr val="C00000"/>
          </a:solidFill>
        </p:spPr>
        <p:txBody>
          <a:bodyPr wrap="square" lIns="0" tIns="0" rIns="0" bIns="0" rtlCol="0"/>
          <a:lstStyle/>
          <a:p>
            <a:endParaRPr/>
          </a:p>
        </p:txBody>
      </p:sp>
      <p:pic>
        <p:nvPicPr>
          <p:cNvPr id="24" name="bg object 24"/>
          <p:cNvPicPr/>
          <p:nvPr/>
        </p:nvPicPr>
        <p:blipFill>
          <a:blip r:embed="rId5" cstate="print"/>
          <a:stretch>
            <a:fillRect/>
          </a:stretch>
        </p:blipFill>
        <p:spPr>
          <a:xfrm>
            <a:off x="11176000" y="2717800"/>
            <a:ext cx="355600" cy="88900"/>
          </a:xfrm>
          <a:prstGeom prst="rect">
            <a:avLst/>
          </a:prstGeom>
        </p:spPr>
      </p:pic>
      <p:pic>
        <p:nvPicPr>
          <p:cNvPr id="25" name="bg object 25"/>
          <p:cNvPicPr/>
          <p:nvPr/>
        </p:nvPicPr>
        <p:blipFill>
          <a:blip r:embed="rId6" cstate="print"/>
          <a:stretch>
            <a:fillRect/>
          </a:stretch>
        </p:blipFill>
        <p:spPr>
          <a:xfrm>
            <a:off x="11103362" y="2715373"/>
            <a:ext cx="96727" cy="96728"/>
          </a:xfrm>
          <a:prstGeom prst="rect">
            <a:avLst/>
          </a:prstGeom>
        </p:spPr>
      </p:pic>
      <p:sp>
        <p:nvSpPr>
          <p:cNvPr id="26" name="bg object 26"/>
          <p:cNvSpPr/>
          <p:nvPr/>
        </p:nvSpPr>
        <p:spPr>
          <a:xfrm>
            <a:off x="10826859" y="2380832"/>
            <a:ext cx="528320" cy="340995"/>
          </a:xfrm>
          <a:custGeom>
            <a:avLst/>
            <a:gdLst/>
            <a:ahLst/>
            <a:cxnLst/>
            <a:rect l="l" t="t" r="r" b="b"/>
            <a:pathLst>
              <a:path w="528320" h="340994">
                <a:moveTo>
                  <a:pt x="0" y="0"/>
                </a:moveTo>
                <a:lnTo>
                  <a:pt x="527995" y="340571"/>
                </a:lnTo>
              </a:path>
            </a:pathLst>
          </a:custGeom>
          <a:ln w="6350">
            <a:solidFill>
              <a:srgbClr val="000000"/>
            </a:solidFill>
          </a:ln>
        </p:spPr>
        <p:txBody>
          <a:bodyPr wrap="square" lIns="0" tIns="0" rIns="0" bIns="0" rtlCol="0"/>
          <a:lstStyle/>
          <a:p>
            <a:endParaRPr/>
          </a:p>
        </p:txBody>
      </p:sp>
      <p:sp>
        <p:nvSpPr>
          <p:cNvPr id="27" name="bg object 27"/>
          <p:cNvSpPr/>
          <p:nvPr/>
        </p:nvSpPr>
        <p:spPr>
          <a:xfrm>
            <a:off x="10793834" y="2599298"/>
            <a:ext cx="561340" cy="122555"/>
          </a:xfrm>
          <a:custGeom>
            <a:avLst/>
            <a:gdLst/>
            <a:ahLst/>
            <a:cxnLst/>
            <a:rect l="l" t="t" r="r" b="b"/>
            <a:pathLst>
              <a:path w="561340" h="122555">
                <a:moveTo>
                  <a:pt x="0" y="0"/>
                </a:moveTo>
                <a:lnTo>
                  <a:pt x="561020" y="122104"/>
                </a:lnTo>
              </a:path>
            </a:pathLst>
          </a:custGeom>
          <a:ln w="6350">
            <a:solidFill>
              <a:srgbClr val="000000"/>
            </a:solidFill>
          </a:ln>
        </p:spPr>
        <p:txBody>
          <a:bodyPr wrap="square" lIns="0" tIns="0" rIns="0" bIns="0" rtlCol="0"/>
          <a:lstStyle/>
          <a:p>
            <a:endParaRPr/>
          </a:p>
        </p:txBody>
      </p:sp>
      <p:sp>
        <p:nvSpPr>
          <p:cNvPr id="28" name="bg object 28"/>
          <p:cNvSpPr/>
          <p:nvPr/>
        </p:nvSpPr>
        <p:spPr>
          <a:xfrm>
            <a:off x="10730131" y="2073328"/>
            <a:ext cx="219075" cy="164465"/>
          </a:xfrm>
          <a:custGeom>
            <a:avLst/>
            <a:gdLst/>
            <a:ahLst/>
            <a:cxnLst/>
            <a:rect l="l" t="t" r="r" b="b"/>
            <a:pathLst>
              <a:path w="219075" h="164464">
                <a:moveTo>
                  <a:pt x="0" y="164072"/>
                </a:moveTo>
                <a:lnTo>
                  <a:pt x="218467" y="0"/>
                </a:lnTo>
              </a:path>
            </a:pathLst>
          </a:custGeom>
          <a:ln w="6350">
            <a:solidFill>
              <a:srgbClr val="000000"/>
            </a:solidFill>
          </a:ln>
        </p:spPr>
        <p:txBody>
          <a:bodyPr wrap="square" lIns="0" tIns="0" rIns="0" bIns="0" rtlCol="0"/>
          <a:lstStyle/>
          <a:p>
            <a:endParaRPr/>
          </a:p>
        </p:txBody>
      </p:sp>
      <p:sp>
        <p:nvSpPr>
          <p:cNvPr id="29" name="bg object 29"/>
          <p:cNvSpPr/>
          <p:nvPr/>
        </p:nvSpPr>
        <p:spPr>
          <a:xfrm>
            <a:off x="10839076" y="2669960"/>
            <a:ext cx="38735" cy="38735"/>
          </a:xfrm>
          <a:custGeom>
            <a:avLst/>
            <a:gdLst/>
            <a:ahLst/>
            <a:cxnLst/>
            <a:rect l="l" t="t" r="r" b="b"/>
            <a:pathLst>
              <a:path w="38734" h="38735">
                <a:moveTo>
                  <a:pt x="19344" y="0"/>
                </a:moveTo>
                <a:lnTo>
                  <a:pt x="11815" y="1520"/>
                </a:lnTo>
                <a:lnTo>
                  <a:pt x="5666" y="5666"/>
                </a:lnTo>
                <a:lnTo>
                  <a:pt x="1520" y="11815"/>
                </a:lnTo>
                <a:lnTo>
                  <a:pt x="0" y="19344"/>
                </a:lnTo>
                <a:lnTo>
                  <a:pt x="1520" y="26874"/>
                </a:lnTo>
                <a:lnTo>
                  <a:pt x="5666" y="33024"/>
                </a:lnTo>
                <a:lnTo>
                  <a:pt x="11815" y="37170"/>
                </a:lnTo>
                <a:lnTo>
                  <a:pt x="19344" y="38690"/>
                </a:lnTo>
                <a:lnTo>
                  <a:pt x="26874" y="37170"/>
                </a:lnTo>
                <a:lnTo>
                  <a:pt x="33024" y="33024"/>
                </a:lnTo>
                <a:lnTo>
                  <a:pt x="37170" y="26874"/>
                </a:lnTo>
                <a:lnTo>
                  <a:pt x="38690" y="19344"/>
                </a:lnTo>
                <a:lnTo>
                  <a:pt x="37170" y="11815"/>
                </a:lnTo>
                <a:lnTo>
                  <a:pt x="33024" y="5666"/>
                </a:lnTo>
                <a:lnTo>
                  <a:pt x="26874" y="1520"/>
                </a:lnTo>
                <a:lnTo>
                  <a:pt x="19344" y="0"/>
                </a:lnTo>
                <a:close/>
              </a:path>
            </a:pathLst>
          </a:custGeom>
          <a:solidFill>
            <a:srgbClr val="FFC000"/>
          </a:solidFill>
        </p:spPr>
        <p:txBody>
          <a:bodyPr wrap="square" lIns="0" tIns="0" rIns="0" bIns="0" rtlCol="0"/>
          <a:lstStyle/>
          <a:p>
            <a:endParaRPr/>
          </a:p>
        </p:txBody>
      </p:sp>
      <p:pic>
        <p:nvPicPr>
          <p:cNvPr id="30" name="bg object 30"/>
          <p:cNvPicPr/>
          <p:nvPr/>
        </p:nvPicPr>
        <p:blipFill>
          <a:blip r:embed="rId7" cstate="print"/>
          <a:stretch>
            <a:fillRect/>
          </a:stretch>
        </p:blipFill>
        <p:spPr>
          <a:xfrm>
            <a:off x="11144276" y="2914401"/>
            <a:ext cx="287960" cy="110499"/>
          </a:xfrm>
          <a:prstGeom prst="rect">
            <a:avLst/>
          </a:prstGeom>
        </p:spPr>
      </p:pic>
      <p:sp>
        <p:nvSpPr>
          <p:cNvPr id="31" name="bg object 31"/>
          <p:cNvSpPr/>
          <p:nvPr/>
        </p:nvSpPr>
        <p:spPr>
          <a:xfrm>
            <a:off x="10872100" y="2702985"/>
            <a:ext cx="272415" cy="266700"/>
          </a:xfrm>
          <a:custGeom>
            <a:avLst/>
            <a:gdLst/>
            <a:ahLst/>
            <a:cxnLst/>
            <a:rect l="l" t="t" r="r" b="b"/>
            <a:pathLst>
              <a:path w="272415" h="266700">
                <a:moveTo>
                  <a:pt x="0" y="0"/>
                </a:moveTo>
                <a:lnTo>
                  <a:pt x="272176" y="266666"/>
                </a:lnTo>
              </a:path>
            </a:pathLst>
          </a:custGeom>
          <a:ln w="6350">
            <a:solidFill>
              <a:srgbClr val="000000"/>
            </a:solidFill>
          </a:ln>
        </p:spPr>
        <p:txBody>
          <a:bodyPr wrap="square" lIns="0" tIns="0" rIns="0" bIns="0" rtlCol="0"/>
          <a:lstStyle/>
          <a:p>
            <a:endParaRPr/>
          </a:p>
        </p:txBody>
      </p:sp>
      <p:pic>
        <p:nvPicPr>
          <p:cNvPr id="32" name="bg object 32"/>
          <p:cNvPicPr/>
          <p:nvPr/>
        </p:nvPicPr>
        <p:blipFill>
          <a:blip r:embed="rId8" cstate="print"/>
          <a:stretch>
            <a:fillRect/>
          </a:stretch>
        </p:blipFill>
        <p:spPr>
          <a:xfrm>
            <a:off x="10201065" y="3044246"/>
            <a:ext cx="438003" cy="103929"/>
          </a:xfrm>
          <a:prstGeom prst="rect">
            <a:avLst/>
          </a:prstGeom>
        </p:spPr>
      </p:pic>
      <p:sp>
        <p:nvSpPr>
          <p:cNvPr id="33" name="bg object 33"/>
          <p:cNvSpPr/>
          <p:nvPr/>
        </p:nvSpPr>
        <p:spPr>
          <a:xfrm>
            <a:off x="10619715" y="2483230"/>
            <a:ext cx="154940" cy="154940"/>
          </a:xfrm>
          <a:custGeom>
            <a:avLst/>
            <a:gdLst/>
            <a:ahLst/>
            <a:cxnLst/>
            <a:rect l="l" t="t" r="r" b="b"/>
            <a:pathLst>
              <a:path w="154940" h="154939">
                <a:moveTo>
                  <a:pt x="38696" y="135420"/>
                </a:moveTo>
                <a:lnTo>
                  <a:pt x="37172" y="127889"/>
                </a:lnTo>
                <a:lnTo>
                  <a:pt x="33032" y="121742"/>
                </a:lnTo>
                <a:lnTo>
                  <a:pt x="26873" y="117589"/>
                </a:lnTo>
                <a:lnTo>
                  <a:pt x="19354" y="116078"/>
                </a:lnTo>
                <a:lnTo>
                  <a:pt x="11823" y="117589"/>
                </a:lnTo>
                <a:lnTo>
                  <a:pt x="5664" y="121742"/>
                </a:lnTo>
                <a:lnTo>
                  <a:pt x="1524" y="127889"/>
                </a:lnTo>
                <a:lnTo>
                  <a:pt x="0" y="135420"/>
                </a:lnTo>
                <a:lnTo>
                  <a:pt x="1524" y="142951"/>
                </a:lnTo>
                <a:lnTo>
                  <a:pt x="5664" y="149098"/>
                </a:lnTo>
                <a:lnTo>
                  <a:pt x="11823" y="153250"/>
                </a:lnTo>
                <a:lnTo>
                  <a:pt x="19354" y="154762"/>
                </a:lnTo>
                <a:lnTo>
                  <a:pt x="26873" y="153250"/>
                </a:lnTo>
                <a:lnTo>
                  <a:pt x="33032" y="149098"/>
                </a:lnTo>
                <a:lnTo>
                  <a:pt x="37172" y="142951"/>
                </a:lnTo>
                <a:lnTo>
                  <a:pt x="38696" y="135420"/>
                </a:lnTo>
                <a:close/>
              </a:path>
              <a:path w="154940" h="154939">
                <a:moveTo>
                  <a:pt x="154762" y="19342"/>
                </a:moveTo>
                <a:lnTo>
                  <a:pt x="153250" y="11811"/>
                </a:lnTo>
                <a:lnTo>
                  <a:pt x="149098" y="5664"/>
                </a:lnTo>
                <a:lnTo>
                  <a:pt x="142951" y="1524"/>
                </a:lnTo>
                <a:lnTo>
                  <a:pt x="135420" y="0"/>
                </a:lnTo>
                <a:lnTo>
                  <a:pt x="127889" y="1524"/>
                </a:lnTo>
                <a:lnTo>
                  <a:pt x="121742" y="5664"/>
                </a:lnTo>
                <a:lnTo>
                  <a:pt x="117602" y="11811"/>
                </a:lnTo>
                <a:lnTo>
                  <a:pt x="116078" y="19342"/>
                </a:lnTo>
                <a:lnTo>
                  <a:pt x="117602" y="26873"/>
                </a:lnTo>
                <a:lnTo>
                  <a:pt x="121742" y="33020"/>
                </a:lnTo>
                <a:lnTo>
                  <a:pt x="127889" y="37172"/>
                </a:lnTo>
                <a:lnTo>
                  <a:pt x="135420" y="38696"/>
                </a:lnTo>
                <a:lnTo>
                  <a:pt x="142951" y="37172"/>
                </a:lnTo>
                <a:lnTo>
                  <a:pt x="149098" y="33020"/>
                </a:lnTo>
                <a:lnTo>
                  <a:pt x="153250" y="26873"/>
                </a:lnTo>
                <a:lnTo>
                  <a:pt x="154762" y="19342"/>
                </a:lnTo>
                <a:close/>
              </a:path>
            </a:pathLst>
          </a:custGeom>
          <a:solidFill>
            <a:srgbClr val="FFC000"/>
          </a:solidFill>
        </p:spPr>
        <p:txBody>
          <a:bodyPr wrap="square" lIns="0" tIns="0" rIns="0" bIns="0" rtlCol="0"/>
          <a:lstStyle/>
          <a:p>
            <a:endParaRPr/>
          </a:p>
        </p:txBody>
      </p:sp>
      <p:pic>
        <p:nvPicPr>
          <p:cNvPr id="34" name="bg object 34"/>
          <p:cNvPicPr/>
          <p:nvPr/>
        </p:nvPicPr>
        <p:blipFill>
          <a:blip r:embed="rId9" cstate="print"/>
          <a:stretch>
            <a:fillRect/>
          </a:stretch>
        </p:blipFill>
        <p:spPr>
          <a:xfrm>
            <a:off x="10858500" y="3124199"/>
            <a:ext cx="406400" cy="88900"/>
          </a:xfrm>
          <a:prstGeom prst="rect">
            <a:avLst/>
          </a:prstGeom>
        </p:spPr>
      </p:pic>
      <p:sp>
        <p:nvSpPr>
          <p:cNvPr id="35" name="bg object 35"/>
          <p:cNvSpPr/>
          <p:nvPr/>
        </p:nvSpPr>
        <p:spPr>
          <a:xfrm>
            <a:off x="10686408" y="2589626"/>
            <a:ext cx="38735" cy="38735"/>
          </a:xfrm>
          <a:custGeom>
            <a:avLst/>
            <a:gdLst/>
            <a:ahLst/>
            <a:cxnLst/>
            <a:rect l="l" t="t" r="r" b="b"/>
            <a:pathLst>
              <a:path w="38734" h="38735">
                <a:moveTo>
                  <a:pt x="19345" y="0"/>
                </a:moveTo>
                <a:lnTo>
                  <a:pt x="11815" y="1520"/>
                </a:lnTo>
                <a:lnTo>
                  <a:pt x="5666" y="5666"/>
                </a:lnTo>
                <a:lnTo>
                  <a:pt x="1520" y="11815"/>
                </a:lnTo>
                <a:lnTo>
                  <a:pt x="0" y="19345"/>
                </a:lnTo>
                <a:lnTo>
                  <a:pt x="1520" y="26876"/>
                </a:lnTo>
                <a:lnTo>
                  <a:pt x="5666" y="33025"/>
                </a:lnTo>
                <a:lnTo>
                  <a:pt x="11815" y="37171"/>
                </a:lnTo>
                <a:lnTo>
                  <a:pt x="19345" y="38691"/>
                </a:lnTo>
                <a:lnTo>
                  <a:pt x="26876" y="37171"/>
                </a:lnTo>
                <a:lnTo>
                  <a:pt x="33025" y="33025"/>
                </a:lnTo>
                <a:lnTo>
                  <a:pt x="37171" y="26876"/>
                </a:lnTo>
                <a:lnTo>
                  <a:pt x="38691" y="19345"/>
                </a:lnTo>
                <a:lnTo>
                  <a:pt x="37171" y="11815"/>
                </a:lnTo>
                <a:lnTo>
                  <a:pt x="33025" y="5666"/>
                </a:lnTo>
                <a:lnTo>
                  <a:pt x="26876" y="1520"/>
                </a:lnTo>
                <a:lnTo>
                  <a:pt x="19345" y="0"/>
                </a:lnTo>
                <a:close/>
              </a:path>
            </a:pathLst>
          </a:custGeom>
          <a:solidFill>
            <a:srgbClr val="70AD47"/>
          </a:solidFill>
        </p:spPr>
        <p:txBody>
          <a:bodyPr wrap="square" lIns="0" tIns="0" rIns="0" bIns="0" rtlCol="0"/>
          <a:lstStyle/>
          <a:p>
            <a:endParaRPr/>
          </a:p>
        </p:txBody>
      </p:sp>
      <p:sp>
        <p:nvSpPr>
          <p:cNvPr id="36" name="bg object 36"/>
          <p:cNvSpPr/>
          <p:nvPr/>
        </p:nvSpPr>
        <p:spPr>
          <a:xfrm>
            <a:off x="10719434" y="2622650"/>
            <a:ext cx="344805" cy="513080"/>
          </a:xfrm>
          <a:custGeom>
            <a:avLst/>
            <a:gdLst/>
            <a:ahLst/>
            <a:cxnLst/>
            <a:rect l="l" t="t" r="r" b="b"/>
            <a:pathLst>
              <a:path w="344804" h="513080">
                <a:moveTo>
                  <a:pt x="0" y="0"/>
                </a:moveTo>
                <a:lnTo>
                  <a:pt x="344541" y="512796"/>
                </a:lnTo>
              </a:path>
            </a:pathLst>
          </a:custGeom>
          <a:ln w="6350">
            <a:solidFill>
              <a:srgbClr val="000000"/>
            </a:solidFill>
          </a:ln>
        </p:spPr>
        <p:txBody>
          <a:bodyPr wrap="square" lIns="0" tIns="0" rIns="0" bIns="0" rtlCol="0"/>
          <a:lstStyle/>
          <a:p>
            <a:endParaRPr/>
          </a:p>
        </p:txBody>
      </p:sp>
      <p:sp>
        <p:nvSpPr>
          <p:cNvPr id="37" name="bg object 37"/>
          <p:cNvSpPr/>
          <p:nvPr/>
        </p:nvSpPr>
        <p:spPr>
          <a:xfrm>
            <a:off x="10503651" y="2632323"/>
            <a:ext cx="121920" cy="412115"/>
          </a:xfrm>
          <a:custGeom>
            <a:avLst/>
            <a:gdLst/>
            <a:ahLst/>
            <a:cxnLst/>
            <a:rect l="l" t="t" r="r" b="b"/>
            <a:pathLst>
              <a:path w="121920" h="412114">
                <a:moveTo>
                  <a:pt x="121739" y="0"/>
                </a:moveTo>
                <a:lnTo>
                  <a:pt x="0" y="411922"/>
                </a:lnTo>
              </a:path>
            </a:pathLst>
          </a:custGeom>
          <a:ln w="6350">
            <a:solidFill>
              <a:srgbClr val="000000"/>
            </a:solidFill>
          </a:ln>
        </p:spPr>
        <p:txBody>
          <a:bodyPr wrap="square" lIns="0" tIns="0" rIns="0" bIns="0" rtlCol="0"/>
          <a:lstStyle/>
          <a:p>
            <a:endParaRPr/>
          </a:p>
        </p:txBody>
      </p:sp>
      <p:sp>
        <p:nvSpPr>
          <p:cNvPr id="38" name="bg object 38"/>
          <p:cNvSpPr/>
          <p:nvPr/>
        </p:nvSpPr>
        <p:spPr>
          <a:xfrm>
            <a:off x="9546140" y="2328462"/>
            <a:ext cx="38735" cy="38735"/>
          </a:xfrm>
          <a:custGeom>
            <a:avLst/>
            <a:gdLst/>
            <a:ahLst/>
            <a:cxnLst/>
            <a:rect l="l" t="t" r="r" b="b"/>
            <a:pathLst>
              <a:path w="38734" h="38735">
                <a:moveTo>
                  <a:pt x="19344" y="0"/>
                </a:moveTo>
                <a:lnTo>
                  <a:pt x="11814" y="1520"/>
                </a:lnTo>
                <a:lnTo>
                  <a:pt x="5665" y="5666"/>
                </a:lnTo>
                <a:lnTo>
                  <a:pt x="1520" y="11815"/>
                </a:lnTo>
                <a:lnTo>
                  <a:pt x="0" y="19344"/>
                </a:lnTo>
                <a:lnTo>
                  <a:pt x="1520" y="26874"/>
                </a:lnTo>
                <a:lnTo>
                  <a:pt x="5665" y="33024"/>
                </a:lnTo>
                <a:lnTo>
                  <a:pt x="11814" y="37170"/>
                </a:lnTo>
                <a:lnTo>
                  <a:pt x="19344" y="38690"/>
                </a:lnTo>
                <a:lnTo>
                  <a:pt x="26874" y="37170"/>
                </a:lnTo>
                <a:lnTo>
                  <a:pt x="33024" y="33024"/>
                </a:lnTo>
                <a:lnTo>
                  <a:pt x="37170" y="26874"/>
                </a:lnTo>
                <a:lnTo>
                  <a:pt x="38690" y="19344"/>
                </a:lnTo>
                <a:lnTo>
                  <a:pt x="37170" y="11815"/>
                </a:lnTo>
                <a:lnTo>
                  <a:pt x="33024" y="5666"/>
                </a:lnTo>
                <a:lnTo>
                  <a:pt x="26874" y="1520"/>
                </a:lnTo>
                <a:lnTo>
                  <a:pt x="19344" y="0"/>
                </a:lnTo>
                <a:close/>
              </a:path>
            </a:pathLst>
          </a:custGeom>
          <a:solidFill>
            <a:srgbClr val="FF0000"/>
          </a:solidFill>
        </p:spPr>
        <p:txBody>
          <a:bodyPr wrap="square" lIns="0" tIns="0" rIns="0" bIns="0" rtlCol="0"/>
          <a:lstStyle/>
          <a:p>
            <a:endParaRPr/>
          </a:p>
        </p:txBody>
      </p:sp>
      <p:sp>
        <p:nvSpPr>
          <p:cNvPr id="39" name="bg object 39"/>
          <p:cNvSpPr/>
          <p:nvPr/>
        </p:nvSpPr>
        <p:spPr>
          <a:xfrm>
            <a:off x="9404829" y="2361487"/>
            <a:ext cx="147320" cy="378460"/>
          </a:xfrm>
          <a:custGeom>
            <a:avLst/>
            <a:gdLst/>
            <a:ahLst/>
            <a:cxnLst/>
            <a:rect l="l" t="t" r="r" b="b"/>
            <a:pathLst>
              <a:path w="147320" h="378460">
                <a:moveTo>
                  <a:pt x="146977" y="0"/>
                </a:moveTo>
                <a:lnTo>
                  <a:pt x="0" y="378018"/>
                </a:lnTo>
              </a:path>
            </a:pathLst>
          </a:custGeom>
          <a:ln w="6350">
            <a:solidFill>
              <a:srgbClr val="000000"/>
            </a:solidFill>
          </a:ln>
        </p:spPr>
        <p:txBody>
          <a:bodyPr wrap="square" lIns="0" tIns="0" rIns="0" bIns="0" rtlCol="0"/>
          <a:lstStyle/>
          <a:p>
            <a:endParaRPr/>
          </a:p>
        </p:txBody>
      </p:sp>
      <p:sp>
        <p:nvSpPr>
          <p:cNvPr id="40" name="bg object 40"/>
          <p:cNvSpPr/>
          <p:nvPr/>
        </p:nvSpPr>
        <p:spPr>
          <a:xfrm>
            <a:off x="10426269" y="2227440"/>
            <a:ext cx="635000" cy="639445"/>
          </a:xfrm>
          <a:custGeom>
            <a:avLst/>
            <a:gdLst/>
            <a:ahLst/>
            <a:cxnLst/>
            <a:rect l="l" t="t" r="r" b="b"/>
            <a:pathLst>
              <a:path w="635000" h="639444">
                <a:moveTo>
                  <a:pt x="19342" y="313385"/>
                </a:moveTo>
                <a:lnTo>
                  <a:pt x="0" y="313385"/>
                </a:lnTo>
                <a:lnTo>
                  <a:pt x="0" y="332740"/>
                </a:lnTo>
                <a:lnTo>
                  <a:pt x="19342" y="332740"/>
                </a:lnTo>
                <a:lnTo>
                  <a:pt x="19342" y="313385"/>
                </a:lnTo>
                <a:close/>
              </a:path>
              <a:path w="635000" h="639444">
                <a:moveTo>
                  <a:pt x="303187" y="45720"/>
                </a:moveTo>
                <a:lnTo>
                  <a:pt x="283832" y="45720"/>
                </a:lnTo>
                <a:lnTo>
                  <a:pt x="283832" y="65062"/>
                </a:lnTo>
                <a:lnTo>
                  <a:pt x="303187" y="65062"/>
                </a:lnTo>
                <a:lnTo>
                  <a:pt x="303187" y="45720"/>
                </a:lnTo>
                <a:close/>
              </a:path>
              <a:path w="635000" h="639444">
                <a:moveTo>
                  <a:pt x="323951" y="342849"/>
                </a:moveTo>
                <a:lnTo>
                  <a:pt x="304609" y="342849"/>
                </a:lnTo>
                <a:lnTo>
                  <a:pt x="304609" y="362191"/>
                </a:lnTo>
                <a:lnTo>
                  <a:pt x="323951" y="362191"/>
                </a:lnTo>
                <a:lnTo>
                  <a:pt x="323951" y="342849"/>
                </a:lnTo>
                <a:close/>
              </a:path>
              <a:path w="635000" h="639444">
                <a:moveTo>
                  <a:pt x="333616" y="7137"/>
                </a:moveTo>
                <a:lnTo>
                  <a:pt x="314274" y="7137"/>
                </a:lnTo>
                <a:lnTo>
                  <a:pt x="314274" y="26479"/>
                </a:lnTo>
                <a:lnTo>
                  <a:pt x="333616" y="26479"/>
                </a:lnTo>
                <a:lnTo>
                  <a:pt x="333616" y="7137"/>
                </a:lnTo>
                <a:close/>
              </a:path>
              <a:path w="635000" h="639444">
                <a:moveTo>
                  <a:pt x="357886" y="32321"/>
                </a:moveTo>
                <a:lnTo>
                  <a:pt x="338543" y="32321"/>
                </a:lnTo>
                <a:lnTo>
                  <a:pt x="338543" y="51676"/>
                </a:lnTo>
                <a:lnTo>
                  <a:pt x="357886" y="51676"/>
                </a:lnTo>
                <a:lnTo>
                  <a:pt x="357886" y="32321"/>
                </a:lnTo>
                <a:close/>
              </a:path>
              <a:path w="635000" h="639444">
                <a:moveTo>
                  <a:pt x="521042" y="620090"/>
                </a:moveTo>
                <a:lnTo>
                  <a:pt x="501700" y="620090"/>
                </a:lnTo>
                <a:lnTo>
                  <a:pt x="501700" y="639432"/>
                </a:lnTo>
                <a:lnTo>
                  <a:pt x="521042" y="639432"/>
                </a:lnTo>
                <a:lnTo>
                  <a:pt x="521042" y="620090"/>
                </a:lnTo>
                <a:close/>
              </a:path>
              <a:path w="635000" h="639444">
                <a:moveTo>
                  <a:pt x="634898" y="0"/>
                </a:moveTo>
                <a:lnTo>
                  <a:pt x="615556" y="0"/>
                </a:lnTo>
                <a:lnTo>
                  <a:pt x="615556" y="19354"/>
                </a:lnTo>
                <a:lnTo>
                  <a:pt x="634898" y="19354"/>
                </a:lnTo>
                <a:lnTo>
                  <a:pt x="634898" y="0"/>
                </a:lnTo>
                <a:close/>
              </a:path>
            </a:pathLst>
          </a:custGeom>
          <a:solidFill>
            <a:srgbClr val="7030A0"/>
          </a:solidFill>
        </p:spPr>
        <p:txBody>
          <a:bodyPr wrap="square" lIns="0" tIns="0" rIns="0" bIns="0" rtlCol="0"/>
          <a:lstStyle/>
          <a:p>
            <a:endParaRPr/>
          </a:p>
        </p:txBody>
      </p:sp>
      <p:pic>
        <p:nvPicPr>
          <p:cNvPr id="41" name="bg object 41"/>
          <p:cNvPicPr/>
          <p:nvPr/>
        </p:nvPicPr>
        <p:blipFill>
          <a:blip r:embed="rId10" cstate="print"/>
          <a:stretch>
            <a:fillRect/>
          </a:stretch>
        </p:blipFill>
        <p:spPr>
          <a:xfrm>
            <a:off x="9264353" y="2955084"/>
            <a:ext cx="427931" cy="56343"/>
          </a:xfrm>
          <a:prstGeom prst="rect">
            <a:avLst/>
          </a:prstGeom>
        </p:spPr>
      </p:pic>
      <p:sp>
        <p:nvSpPr>
          <p:cNvPr id="42" name="bg object 42"/>
          <p:cNvSpPr/>
          <p:nvPr/>
        </p:nvSpPr>
        <p:spPr>
          <a:xfrm>
            <a:off x="9722070" y="2644021"/>
            <a:ext cx="38735" cy="38735"/>
          </a:xfrm>
          <a:custGeom>
            <a:avLst/>
            <a:gdLst/>
            <a:ahLst/>
            <a:cxnLst/>
            <a:rect l="l" t="t" r="r" b="b"/>
            <a:pathLst>
              <a:path w="38734" h="38735">
                <a:moveTo>
                  <a:pt x="19345" y="0"/>
                </a:moveTo>
                <a:lnTo>
                  <a:pt x="11815" y="1520"/>
                </a:lnTo>
                <a:lnTo>
                  <a:pt x="5666" y="5666"/>
                </a:lnTo>
                <a:lnTo>
                  <a:pt x="1520" y="11815"/>
                </a:lnTo>
                <a:lnTo>
                  <a:pt x="0" y="19345"/>
                </a:lnTo>
                <a:lnTo>
                  <a:pt x="1520" y="26875"/>
                </a:lnTo>
                <a:lnTo>
                  <a:pt x="5666" y="33024"/>
                </a:lnTo>
                <a:lnTo>
                  <a:pt x="11815" y="37170"/>
                </a:lnTo>
                <a:lnTo>
                  <a:pt x="19345" y="38690"/>
                </a:lnTo>
                <a:lnTo>
                  <a:pt x="26875" y="37170"/>
                </a:lnTo>
                <a:lnTo>
                  <a:pt x="33024" y="33024"/>
                </a:lnTo>
                <a:lnTo>
                  <a:pt x="37170" y="26875"/>
                </a:lnTo>
                <a:lnTo>
                  <a:pt x="38690" y="19345"/>
                </a:lnTo>
                <a:lnTo>
                  <a:pt x="37170" y="11815"/>
                </a:lnTo>
                <a:lnTo>
                  <a:pt x="33024" y="5666"/>
                </a:lnTo>
                <a:lnTo>
                  <a:pt x="26875" y="1520"/>
                </a:lnTo>
                <a:lnTo>
                  <a:pt x="19345" y="0"/>
                </a:lnTo>
                <a:close/>
              </a:path>
            </a:pathLst>
          </a:custGeom>
          <a:solidFill>
            <a:srgbClr val="002060"/>
          </a:solidFill>
        </p:spPr>
        <p:txBody>
          <a:bodyPr wrap="square" lIns="0" tIns="0" rIns="0" bIns="0" rtlCol="0"/>
          <a:lstStyle/>
          <a:p>
            <a:endParaRPr/>
          </a:p>
        </p:txBody>
      </p:sp>
      <p:sp>
        <p:nvSpPr>
          <p:cNvPr id="43" name="bg object 43"/>
          <p:cNvSpPr/>
          <p:nvPr/>
        </p:nvSpPr>
        <p:spPr>
          <a:xfrm>
            <a:off x="9478318" y="2677045"/>
            <a:ext cx="249554" cy="278130"/>
          </a:xfrm>
          <a:custGeom>
            <a:avLst/>
            <a:gdLst/>
            <a:ahLst/>
            <a:cxnLst/>
            <a:rect l="l" t="t" r="r" b="b"/>
            <a:pathLst>
              <a:path w="249554" h="278130">
                <a:moveTo>
                  <a:pt x="249419" y="0"/>
                </a:moveTo>
                <a:lnTo>
                  <a:pt x="0" y="278037"/>
                </a:lnTo>
              </a:path>
            </a:pathLst>
          </a:custGeom>
          <a:ln w="6350">
            <a:solidFill>
              <a:srgbClr val="000000"/>
            </a:solidFill>
          </a:ln>
        </p:spPr>
        <p:txBody>
          <a:bodyPr wrap="square" lIns="0" tIns="0" rIns="0" bIns="0" rtlCol="0"/>
          <a:lstStyle/>
          <a:p>
            <a:endParaRPr/>
          </a:p>
        </p:txBody>
      </p:sp>
      <p:sp>
        <p:nvSpPr>
          <p:cNvPr id="44" name="bg object 44"/>
          <p:cNvSpPr/>
          <p:nvPr/>
        </p:nvSpPr>
        <p:spPr>
          <a:xfrm>
            <a:off x="9776377" y="2653694"/>
            <a:ext cx="19685" cy="19685"/>
          </a:xfrm>
          <a:custGeom>
            <a:avLst/>
            <a:gdLst/>
            <a:ahLst/>
            <a:cxnLst/>
            <a:rect l="l" t="t" r="r" b="b"/>
            <a:pathLst>
              <a:path w="19684" h="19685">
                <a:moveTo>
                  <a:pt x="19344" y="0"/>
                </a:moveTo>
                <a:lnTo>
                  <a:pt x="0" y="0"/>
                </a:lnTo>
                <a:lnTo>
                  <a:pt x="0" y="19345"/>
                </a:lnTo>
                <a:lnTo>
                  <a:pt x="19344" y="19345"/>
                </a:lnTo>
                <a:lnTo>
                  <a:pt x="19344" y="0"/>
                </a:lnTo>
                <a:close/>
              </a:path>
            </a:pathLst>
          </a:custGeom>
          <a:solidFill>
            <a:srgbClr val="7030A0"/>
          </a:solidFill>
        </p:spPr>
        <p:txBody>
          <a:bodyPr wrap="square" lIns="0" tIns="0" rIns="0" bIns="0" rtlCol="0"/>
          <a:lstStyle/>
          <a:p>
            <a:endParaRPr/>
          </a:p>
        </p:txBody>
      </p:sp>
      <p:pic>
        <p:nvPicPr>
          <p:cNvPr id="45" name="bg object 45"/>
          <p:cNvPicPr/>
          <p:nvPr/>
        </p:nvPicPr>
        <p:blipFill>
          <a:blip r:embed="rId11" cstate="print"/>
          <a:stretch>
            <a:fillRect/>
          </a:stretch>
        </p:blipFill>
        <p:spPr>
          <a:xfrm>
            <a:off x="5299090" y="1914574"/>
            <a:ext cx="2957149" cy="1196430"/>
          </a:xfrm>
          <a:prstGeom prst="rect">
            <a:avLst/>
          </a:prstGeom>
        </p:spPr>
      </p:pic>
      <p:sp>
        <p:nvSpPr>
          <p:cNvPr id="46" name="bg object 46"/>
          <p:cNvSpPr/>
          <p:nvPr/>
        </p:nvSpPr>
        <p:spPr>
          <a:xfrm>
            <a:off x="5292740" y="1908224"/>
            <a:ext cx="2969895" cy="1209675"/>
          </a:xfrm>
          <a:custGeom>
            <a:avLst/>
            <a:gdLst/>
            <a:ahLst/>
            <a:cxnLst/>
            <a:rect l="l" t="t" r="r" b="b"/>
            <a:pathLst>
              <a:path w="2969895" h="1209675">
                <a:moveTo>
                  <a:pt x="0" y="0"/>
                </a:moveTo>
                <a:lnTo>
                  <a:pt x="2969849" y="0"/>
                </a:lnTo>
                <a:lnTo>
                  <a:pt x="2969849" y="1209129"/>
                </a:lnTo>
                <a:lnTo>
                  <a:pt x="0" y="1209129"/>
                </a:lnTo>
                <a:lnTo>
                  <a:pt x="0" y="0"/>
                </a:lnTo>
                <a:close/>
              </a:path>
            </a:pathLst>
          </a:custGeom>
          <a:ln w="12700">
            <a:solidFill>
              <a:srgbClr val="ED7D31"/>
            </a:solidFill>
          </a:ln>
        </p:spPr>
        <p:txBody>
          <a:bodyPr wrap="square" lIns="0" tIns="0" rIns="0" bIns="0" rtlCol="0"/>
          <a:lstStyle/>
          <a:p>
            <a:endParaRPr/>
          </a:p>
        </p:txBody>
      </p:sp>
      <p:pic>
        <p:nvPicPr>
          <p:cNvPr id="47" name="bg object 47"/>
          <p:cNvPicPr/>
          <p:nvPr/>
        </p:nvPicPr>
        <p:blipFill>
          <a:blip r:embed="rId12" cstate="print"/>
          <a:stretch>
            <a:fillRect/>
          </a:stretch>
        </p:blipFill>
        <p:spPr>
          <a:xfrm>
            <a:off x="2607462" y="1928705"/>
            <a:ext cx="2402310" cy="1212261"/>
          </a:xfrm>
          <a:prstGeom prst="rect">
            <a:avLst/>
          </a:prstGeom>
        </p:spPr>
      </p:pic>
      <p:sp>
        <p:nvSpPr>
          <p:cNvPr id="48" name="bg object 48"/>
          <p:cNvSpPr/>
          <p:nvPr/>
        </p:nvSpPr>
        <p:spPr>
          <a:xfrm>
            <a:off x="2601112" y="1922355"/>
            <a:ext cx="2415540" cy="1225550"/>
          </a:xfrm>
          <a:custGeom>
            <a:avLst/>
            <a:gdLst/>
            <a:ahLst/>
            <a:cxnLst/>
            <a:rect l="l" t="t" r="r" b="b"/>
            <a:pathLst>
              <a:path w="2415540" h="1225550">
                <a:moveTo>
                  <a:pt x="0" y="0"/>
                </a:moveTo>
                <a:lnTo>
                  <a:pt x="2415010" y="0"/>
                </a:lnTo>
                <a:lnTo>
                  <a:pt x="2415010" y="1224961"/>
                </a:lnTo>
                <a:lnTo>
                  <a:pt x="0" y="1224961"/>
                </a:lnTo>
                <a:lnTo>
                  <a:pt x="0" y="0"/>
                </a:lnTo>
                <a:close/>
              </a:path>
            </a:pathLst>
          </a:custGeom>
          <a:ln w="12700">
            <a:solidFill>
              <a:srgbClr val="ED7D31"/>
            </a:solidFill>
          </a:ln>
        </p:spPr>
        <p:txBody>
          <a:bodyPr wrap="square" lIns="0" tIns="0" rIns="0" bIns="0" rtlCol="0"/>
          <a:lstStyle/>
          <a:p>
            <a:endParaRPr/>
          </a:p>
        </p:txBody>
      </p:sp>
      <p:pic>
        <p:nvPicPr>
          <p:cNvPr id="49" name="bg object 49"/>
          <p:cNvPicPr/>
          <p:nvPr/>
        </p:nvPicPr>
        <p:blipFill>
          <a:blip r:embed="rId13" cstate="print"/>
          <a:stretch>
            <a:fillRect/>
          </a:stretch>
        </p:blipFill>
        <p:spPr>
          <a:xfrm>
            <a:off x="615240" y="1948994"/>
            <a:ext cx="1424992" cy="1169429"/>
          </a:xfrm>
          <a:prstGeom prst="rect">
            <a:avLst/>
          </a:prstGeom>
        </p:spPr>
      </p:pic>
      <p:sp>
        <p:nvSpPr>
          <p:cNvPr id="50" name="bg object 50"/>
          <p:cNvSpPr/>
          <p:nvPr/>
        </p:nvSpPr>
        <p:spPr>
          <a:xfrm>
            <a:off x="608891" y="1942644"/>
            <a:ext cx="1438275" cy="1182370"/>
          </a:xfrm>
          <a:custGeom>
            <a:avLst/>
            <a:gdLst/>
            <a:ahLst/>
            <a:cxnLst/>
            <a:rect l="l" t="t" r="r" b="b"/>
            <a:pathLst>
              <a:path w="1438275" h="1182370">
                <a:moveTo>
                  <a:pt x="0" y="0"/>
                </a:moveTo>
                <a:lnTo>
                  <a:pt x="1437692" y="0"/>
                </a:lnTo>
                <a:lnTo>
                  <a:pt x="1437692" y="1182129"/>
                </a:lnTo>
                <a:lnTo>
                  <a:pt x="0" y="1182129"/>
                </a:lnTo>
                <a:lnTo>
                  <a:pt x="0" y="0"/>
                </a:lnTo>
                <a:close/>
              </a:path>
            </a:pathLst>
          </a:custGeom>
          <a:ln w="12700">
            <a:solidFill>
              <a:srgbClr val="ED7D31"/>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2/18/22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48901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A3BCB2-711F-4137-8B11-C0BE88489C4C}" type="datetimeFigureOut">
              <a:rPr lang="en-US" smtClean="0"/>
              <a:pPr/>
              <a:t>2/18/22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507824-6970-4ACE-9BE7-5E8654A20F47}" type="slidenum">
              <a:rPr lang="en-US" smtClean="0"/>
              <a:pPr/>
              <a:t>‹#›</a:t>
            </a:fld>
            <a:endParaRPr lang="en-US"/>
          </a:p>
        </p:txBody>
      </p:sp>
    </p:spTree>
    <p:extLst>
      <p:ext uri="{BB962C8B-B14F-4D97-AF65-F5344CB8AC3E}">
        <p14:creationId xmlns:p14="http://schemas.microsoft.com/office/powerpoint/2010/main" val="1306789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2.jp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2.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9" Type="http://schemas.openxmlformats.org/officeDocument/2006/relationships/slideLayout" Target="../slideLayouts/slideLayout66.xml"/><Relationship Id="rId21" Type="http://schemas.openxmlformats.org/officeDocument/2006/relationships/slideLayout" Target="../slideLayouts/slideLayout48.xml"/><Relationship Id="rId34" Type="http://schemas.openxmlformats.org/officeDocument/2006/relationships/slideLayout" Target="../slideLayouts/slideLayout61.xml"/><Relationship Id="rId42" Type="http://schemas.openxmlformats.org/officeDocument/2006/relationships/slideLayout" Target="../slideLayouts/slideLayout69.xml"/><Relationship Id="rId47" Type="http://schemas.openxmlformats.org/officeDocument/2006/relationships/slideLayout" Target="../slideLayouts/slideLayout74.xml"/><Relationship Id="rId50" Type="http://schemas.openxmlformats.org/officeDocument/2006/relationships/slideLayout" Target="../slideLayouts/slideLayout77.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9" Type="http://schemas.openxmlformats.org/officeDocument/2006/relationships/slideLayout" Target="../slideLayouts/slideLayout56.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37" Type="http://schemas.openxmlformats.org/officeDocument/2006/relationships/slideLayout" Target="../slideLayouts/slideLayout64.xml"/><Relationship Id="rId40" Type="http://schemas.openxmlformats.org/officeDocument/2006/relationships/slideLayout" Target="../slideLayouts/slideLayout67.xml"/><Relationship Id="rId45" Type="http://schemas.openxmlformats.org/officeDocument/2006/relationships/slideLayout" Target="../slideLayouts/slideLayout72.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slideLayout" Target="../slideLayouts/slideLayout63.xml"/><Relationship Id="rId49" Type="http://schemas.openxmlformats.org/officeDocument/2006/relationships/slideLayout" Target="../slideLayouts/slideLayout76.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4" Type="http://schemas.openxmlformats.org/officeDocument/2006/relationships/slideLayout" Target="../slideLayouts/slideLayout71.xml"/><Relationship Id="rId52"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slideLayout" Target="../slideLayouts/slideLayout62.xml"/><Relationship Id="rId43" Type="http://schemas.openxmlformats.org/officeDocument/2006/relationships/slideLayout" Target="../slideLayouts/slideLayout70.xml"/><Relationship Id="rId48" Type="http://schemas.openxmlformats.org/officeDocument/2006/relationships/slideLayout" Target="../slideLayouts/slideLayout75.xml"/><Relationship Id="rId8" Type="http://schemas.openxmlformats.org/officeDocument/2006/relationships/slideLayout" Target="../slideLayouts/slideLayout35.xml"/><Relationship Id="rId51" Type="http://schemas.openxmlformats.org/officeDocument/2006/relationships/slideLayout" Target="../slideLayouts/slideLayout78.xml"/><Relationship Id="rId3" Type="http://schemas.openxmlformats.org/officeDocument/2006/relationships/slideLayout" Target="../slideLayouts/slideLayout30.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38" Type="http://schemas.openxmlformats.org/officeDocument/2006/relationships/slideLayout" Target="../slideLayouts/slideLayout65.xml"/><Relationship Id="rId46" Type="http://schemas.openxmlformats.org/officeDocument/2006/relationships/slideLayout" Target="../slideLayouts/slideLayout73.xml"/><Relationship Id="rId20" Type="http://schemas.openxmlformats.org/officeDocument/2006/relationships/slideLayout" Target="../slideLayouts/slideLayout47.xml"/><Relationship Id="rId41" Type="http://schemas.openxmlformats.org/officeDocument/2006/relationships/slideLayout" Target="../slideLayouts/slideLayout68.xml"/><Relationship Id="rId1" Type="http://schemas.openxmlformats.org/officeDocument/2006/relationships/slideLayout" Target="../slideLayouts/slideLayout28.xml"/><Relationship Id="rId6"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theme" Target="../theme/theme5.xml"/><Relationship Id="rId5" Type="http://schemas.openxmlformats.org/officeDocument/2006/relationships/slideLayout" Target="../slideLayouts/slideLayout83.xml"/><Relationship Id="rId4"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AA3BCB2-711F-4137-8B11-C0BE88489C4C}" type="datetimeFigureOut">
              <a:rPr lang="en-US" smtClean="0"/>
              <a:pPr/>
              <a:t>2/18/22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8507824-6970-4ACE-9BE7-5E8654A20F47}" type="slidenum">
              <a:rPr lang="en-US" smtClean="0"/>
              <a:pPr/>
              <a:t>‹#›</a:t>
            </a:fld>
            <a:endParaRPr lang="en-US"/>
          </a:p>
        </p:txBody>
      </p:sp>
    </p:spTree>
    <p:extLst>
      <p:ext uri="{BB962C8B-B14F-4D97-AF65-F5344CB8AC3E}">
        <p14:creationId xmlns:p14="http://schemas.microsoft.com/office/powerpoint/2010/main" val="4152087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1" y="1"/>
            <a:ext cx="12191999" cy="6857999"/>
          </a:xfrm>
          <a:prstGeom prst="rect">
            <a:avLst/>
          </a:prstGeom>
        </p:spPr>
      </p:pic>
      <p:sp>
        <p:nvSpPr>
          <p:cNvPr id="2" name="Holder 2"/>
          <p:cNvSpPr>
            <a:spLocks noGrp="1"/>
          </p:cNvSpPr>
          <p:nvPr>
            <p:ph type="title"/>
          </p:nvPr>
        </p:nvSpPr>
        <p:spPr>
          <a:xfrm>
            <a:off x="4283190" y="208622"/>
            <a:ext cx="3625620" cy="400110"/>
          </a:xfrm>
          <a:prstGeom prst="rect">
            <a:avLst/>
          </a:prstGeom>
        </p:spPr>
        <p:txBody>
          <a:bodyPr wrap="square" lIns="0" tIns="0" rIns="0" bIns="0">
            <a:spAutoFit/>
          </a:bodyPr>
          <a:lstStyle>
            <a:lvl1pPr>
              <a:defRPr sz="2600" b="1" i="0">
                <a:solidFill>
                  <a:schemeClr val="bg1"/>
                </a:solidFill>
                <a:latin typeface="Century Gothic"/>
                <a:cs typeface="Century Gothic"/>
              </a:defRPr>
            </a:lvl1pPr>
          </a:lstStyle>
          <a:p>
            <a:endParaRPr/>
          </a:p>
        </p:txBody>
      </p:sp>
      <p:sp>
        <p:nvSpPr>
          <p:cNvPr id="3" name="Holder 3"/>
          <p:cNvSpPr>
            <a:spLocks noGrp="1"/>
          </p:cNvSpPr>
          <p:nvPr>
            <p:ph type="body" idx="1"/>
          </p:nvPr>
        </p:nvSpPr>
        <p:spPr>
          <a:xfrm>
            <a:off x="537632" y="2004575"/>
            <a:ext cx="11116733"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60035" y="6578413"/>
            <a:ext cx="3874347" cy="143565"/>
          </a:xfrm>
          <a:prstGeom prst="rect">
            <a:avLst/>
          </a:prstGeom>
        </p:spPr>
        <p:txBody>
          <a:bodyPr wrap="square" lIns="0" tIns="0" rIns="0" bIns="0">
            <a:spAutoFit/>
          </a:bodyPr>
          <a:lstStyle>
            <a:lvl1pPr>
              <a:defRPr sz="933" b="0" i="0">
                <a:solidFill>
                  <a:srgbClr val="EEEEEE"/>
                </a:solidFill>
                <a:latin typeface="Lucida Sans Unicode"/>
                <a:cs typeface="Lucida Sans Unicode"/>
              </a:defRPr>
            </a:lvl1pPr>
          </a:lstStyle>
          <a:p>
            <a:pPr marL="16933">
              <a:spcBef>
                <a:spcPts val="180"/>
              </a:spcBef>
            </a:pPr>
            <a:r>
              <a:rPr lang="en-US" spc="-60"/>
              <a:t>©</a:t>
            </a:r>
            <a:r>
              <a:rPr lang="en-US" spc="-40"/>
              <a:t> </a:t>
            </a:r>
            <a:r>
              <a:rPr lang="en-US" spc="13"/>
              <a:t>Copyright</a:t>
            </a:r>
            <a:r>
              <a:rPr lang="en-US" spc="-40"/>
              <a:t> </a:t>
            </a:r>
            <a:r>
              <a:rPr lang="en-US" spc="-67"/>
              <a:t>2020-2021,</a:t>
            </a:r>
            <a:r>
              <a:rPr lang="en-US" spc="-40"/>
              <a:t> </a:t>
            </a:r>
            <a:r>
              <a:rPr lang="en-US" spc="13"/>
              <a:t>Impossible</a:t>
            </a:r>
            <a:r>
              <a:rPr lang="en-US" spc="-40"/>
              <a:t> </a:t>
            </a:r>
            <a:r>
              <a:rPr lang="en-US"/>
              <a:t>Mining</a:t>
            </a:r>
            <a:r>
              <a:rPr lang="en-US" spc="-40"/>
              <a:t> </a:t>
            </a:r>
            <a:r>
              <a:rPr lang="en-US" spc="-13"/>
              <a:t>Inc.</a:t>
            </a:r>
            <a:r>
              <a:rPr lang="en-US" spc="213"/>
              <a:t> </a:t>
            </a:r>
            <a:r>
              <a:rPr lang="en-US" spc="-33"/>
              <a:t>All</a:t>
            </a:r>
            <a:r>
              <a:rPr lang="en-US" spc="-40"/>
              <a:t> </a:t>
            </a:r>
            <a:r>
              <a:rPr lang="en-US" spc="-7"/>
              <a:t>rights</a:t>
            </a:r>
            <a:r>
              <a:rPr lang="en-US" spc="-40"/>
              <a:t> </a:t>
            </a:r>
            <a:r>
              <a:rPr lang="en-US" spc="7"/>
              <a:t>reserved.</a:t>
            </a:r>
            <a:endParaRPr lang="en-US" spc="7" dirty="0"/>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2/18/22</a:t>
            </a:fld>
            <a:endParaRPr lang="en-US"/>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0063040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48475"/>
          </a:xfrm>
          <a:custGeom>
            <a:avLst/>
            <a:gdLst/>
            <a:ahLst/>
            <a:cxnLst/>
            <a:rect l="l" t="t" r="r" b="b"/>
            <a:pathLst>
              <a:path w="12192000" h="6848475">
                <a:moveTo>
                  <a:pt x="0" y="6848474"/>
                </a:moveTo>
                <a:lnTo>
                  <a:pt x="12192000" y="6848474"/>
                </a:lnTo>
                <a:lnTo>
                  <a:pt x="12192000" y="0"/>
                </a:lnTo>
                <a:lnTo>
                  <a:pt x="0" y="0"/>
                </a:lnTo>
                <a:lnTo>
                  <a:pt x="0" y="6848474"/>
                </a:lnTo>
                <a:close/>
              </a:path>
            </a:pathLst>
          </a:custGeom>
          <a:solidFill>
            <a:srgbClr val="000000">
              <a:alpha val="85096"/>
            </a:srgbClr>
          </a:solidFill>
        </p:spPr>
        <p:txBody>
          <a:bodyPr wrap="square" lIns="0" tIns="0" rIns="0" bIns="0" rtlCol="0"/>
          <a:lstStyle/>
          <a:p>
            <a:endParaRPr/>
          </a:p>
        </p:txBody>
      </p:sp>
      <p:sp>
        <p:nvSpPr>
          <p:cNvPr id="2" name="Holder 2"/>
          <p:cNvSpPr>
            <a:spLocks noGrp="1"/>
          </p:cNvSpPr>
          <p:nvPr>
            <p:ph type="title"/>
          </p:nvPr>
        </p:nvSpPr>
        <p:spPr>
          <a:xfrm>
            <a:off x="608329" y="563562"/>
            <a:ext cx="10975340" cy="448944"/>
          </a:xfrm>
          <a:prstGeom prst="rect">
            <a:avLst/>
          </a:prstGeom>
        </p:spPr>
        <p:txBody>
          <a:bodyPr wrap="square" lIns="0" tIns="0" rIns="0" bIns="0">
            <a:spAutoFit/>
          </a:bodyPr>
          <a:lstStyle>
            <a:lvl1pPr>
              <a:defRPr sz="2750" b="0" i="0">
                <a:solidFill>
                  <a:schemeClr val="bg1"/>
                </a:solidFill>
                <a:latin typeface="Trebuchet MS"/>
                <a:cs typeface="Trebuchet MS"/>
              </a:defRPr>
            </a:lvl1pPr>
          </a:lstStyle>
          <a:p>
            <a:endParaRPr/>
          </a:p>
        </p:txBody>
      </p:sp>
      <p:sp>
        <p:nvSpPr>
          <p:cNvPr id="3" name="Holder 3"/>
          <p:cNvSpPr>
            <a:spLocks noGrp="1"/>
          </p:cNvSpPr>
          <p:nvPr>
            <p:ph type="body" idx="1"/>
          </p:nvPr>
        </p:nvSpPr>
        <p:spPr>
          <a:xfrm>
            <a:off x="885825" y="1781175"/>
            <a:ext cx="10531475" cy="431419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2/18/22</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948679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
            <a:ext cx="5497435" cy="1600201"/>
          </a:xfrm>
          <a:prstGeom prst="rect">
            <a:avLst/>
          </a:prstGeom>
          <a:solidFill>
            <a:schemeClr val="accent1"/>
          </a:solidFill>
        </p:spPr>
        <p:txBody>
          <a:bodyPr vert="horz" lIns="91440" tIns="45720" rIns="91440" bIns="45720" rtlCol="0" anchor="ctr">
            <a:noAutofit/>
          </a:bodyPr>
          <a:lstStyle/>
          <a:p>
            <a:r>
              <a:rPr lang="en-US"/>
              <a:t>Click to edit Master </a:t>
            </a:r>
            <a:br>
              <a:rPr lang="en-US"/>
            </a:br>
            <a:r>
              <a:rPr lang="en-US"/>
              <a:t>title style</a:t>
            </a:r>
          </a:p>
        </p:txBody>
      </p:sp>
      <p:sp>
        <p:nvSpPr>
          <p:cNvPr id="3" name="Text Placeholder 2"/>
          <p:cNvSpPr>
            <a:spLocks noGrp="1"/>
          </p:cNvSpPr>
          <p:nvPr>
            <p:ph type="body" idx="1"/>
          </p:nvPr>
        </p:nvSpPr>
        <p:spPr>
          <a:xfrm>
            <a:off x="609600" y="1773689"/>
            <a:ext cx="10972800" cy="43524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3">
            <a:extLst>
              <a:ext uri="{FF2B5EF4-FFF2-40B4-BE49-F238E27FC236}">
                <a16:creationId xmlns:a16="http://schemas.microsoft.com/office/drawing/2014/main" id="{FD82AFB2-C81E-4A4D-93ED-DCF18C38250B}"/>
              </a:ext>
            </a:extLst>
          </p:cNvPr>
          <p:cNvSpPr txBox="1"/>
          <p:nvPr userDrawn="1"/>
        </p:nvSpPr>
        <p:spPr>
          <a:xfrm>
            <a:off x="8948936" y="6454019"/>
            <a:ext cx="3039363" cy="297454"/>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333"/>
              <a:t>NREL</a:t>
            </a:r>
            <a:r>
              <a:rPr lang="en-US" sz="1333" baseline="0"/>
              <a:t>    </a:t>
            </a:r>
            <a:r>
              <a:rPr lang="en-US" sz="1333"/>
              <a:t>|    </a:t>
            </a:r>
            <a:fld id="{BFD71CF8-5198-8441-A7C0-DC22FD64CBE4}" type="slidenum">
              <a:rPr lang="en-US" sz="1333"/>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333"/>
          </a:p>
        </p:txBody>
      </p:sp>
    </p:spTree>
    <p:extLst>
      <p:ext uri="{BB962C8B-B14F-4D97-AF65-F5344CB8AC3E}">
        <p14:creationId xmlns:p14="http://schemas.microsoft.com/office/powerpoint/2010/main" val="404809263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 id="2147483730" r:id="rId40"/>
    <p:sldLayoutId id="2147483731" r:id="rId41"/>
    <p:sldLayoutId id="2147483732" r:id="rId42"/>
    <p:sldLayoutId id="2147483733" r:id="rId43"/>
    <p:sldLayoutId id="2147483734" r:id="rId44"/>
    <p:sldLayoutId id="2147483735" r:id="rId45"/>
    <p:sldLayoutId id="2147483736" r:id="rId46"/>
    <p:sldLayoutId id="2147483737" r:id="rId47"/>
    <p:sldLayoutId id="2147483738" r:id="rId48"/>
    <p:sldLayoutId id="2147483739" r:id="rId49"/>
    <p:sldLayoutId id="2147483740" r:id="rId50"/>
    <p:sldLayoutId id="2147483741" r:id="rId51"/>
  </p:sldLayoutIdLst>
  <p:txStyles>
    <p:titleStyle>
      <a:lvl1pPr marL="0" algn="ctr" defTabSz="609585" rtl="0" eaLnBrk="1" latinLnBrk="0" hangingPunct="1">
        <a:lnSpc>
          <a:spcPts val="3733"/>
        </a:lnSpc>
        <a:spcBef>
          <a:spcPct val="0"/>
        </a:spcBef>
        <a:buNone/>
        <a:defRPr sz="4000" kern="1200" spc="0">
          <a:solidFill>
            <a:schemeClr val="bg1"/>
          </a:solidFill>
          <a:latin typeface="+mj-lt"/>
          <a:ea typeface="+mj-ea"/>
          <a:cs typeface="+mj-cs"/>
        </a:defRPr>
      </a:lvl1pPr>
    </p:titleStyle>
    <p:bodyStyle>
      <a:lvl1pPr marL="457189" indent="-457189" algn="l" defTabSz="609585" rtl="0" eaLnBrk="1" latinLnBrk="0" hangingPunct="1">
        <a:spcBef>
          <a:spcPct val="20000"/>
        </a:spcBef>
        <a:buFont typeface="Arial"/>
        <a:buChar char="•"/>
        <a:defRPr sz="3200"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200"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2933"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4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812280"/>
            <a:ext cx="12192000" cy="45720"/>
          </a:xfrm>
          <a:custGeom>
            <a:avLst/>
            <a:gdLst/>
            <a:ahLst/>
            <a:cxnLst/>
            <a:rect l="l" t="t" r="r" b="b"/>
            <a:pathLst>
              <a:path w="12192000" h="45720">
                <a:moveTo>
                  <a:pt x="12192000" y="0"/>
                </a:moveTo>
                <a:lnTo>
                  <a:pt x="0" y="0"/>
                </a:lnTo>
                <a:lnTo>
                  <a:pt x="0" y="45720"/>
                </a:lnTo>
                <a:lnTo>
                  <a:pt x="12192000" y="45720"/>
                </a:lnTo>
                <a:lnTo>
                  <a:pt x="12192000" y="0"/>
                </a:lnTo>
                <a:close/>
              </a:path>
            </a:pathLst>
          </a:custGeom>
          <a:solidFill>
            <a:srgbClr val="ED7D31"/>
          </a:solidFill>
        </p:spPr>
        <p:txBody>
          <a:bodyPr wrap="square" lIns="0" tIns="0" rIns="0" bIns="0" rtlCol="0"/>
          <a:lstStyle/>
          <a:p>
            <a:endParaRPr/>
          </a:p>
        </p:txBody>
      </p:sp>
      <p:sp>
        <p:nvSpPr>
          <p:cNvPr id="2" name="Holder 2"/>
          <p:cNvSpPr>
            <a:spLocks noGrp="1"/>
          </p:cNvSpPr>
          <p:nvPr>
            <p:ph type="title"/>
          </p:nvPr>
        </p:nvSpPr>
        <p:spPr>
          <a:xfrm>
            <a:off x="250255" y="215900"/>
            <a:ext cx="11463655" cy="391159"/>
          </a:xfrm>
          <a:prstGeom prst="rect">
            <a:avLst/>
          </a:prstGeom>
        </p:spPr>
        <p:txBody>
          <a:bodyPr wrap="square" lIns="0" tIns="0" rIns="0" bIns="0">
            <a:spAutoFit/>
          </a:bodyPr>
          <a:lstStyle>
            <a:lvl1pPr>
              <a:defRPr sz="2400" b="1" i="0">
                <a:solidFill>
                  <a:srgbClr val="4472C4"/>
                </a:solidFill>
                <a:latin typeface="Calibri"/>
                <a:cs typeface="Calibri"/>
              </a:defRPr>
            </a:lvl1pPr>
          </a:lstStyle>
          <a:p>
            <a:endParaRPr/>
          </a:p>
        </p:txBody>
      </p:sp>
      <p:sp>
        <p:nvSpPr>
          <p:cNvPr id="3" name="Holder 3"/>
          <p:cNvSpPr>
            <a:spLocks noGrp="1"/>
          </p:cNvSpPr>
          <p:nvPr>
            <p:ph type="body" idx="1"/>
          </p:nvPr>
        </p:nvSpPr>
        <p:spPr>
          <a:xfrm>
            <a:off x="331661" y="1124743"/>
            <a:ext cx="5620385" cy="19431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2/18/22</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268497"/>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3" Type="http://schemas.openxmlformats.org/officeDocument/2006/relationships/image" Target="../media/image54.png"/><Relationship Id="rId18" Type="http://schemas.openxmlformats.org/officeDocument/2006/relationships/image" Target="../media/image59.png"/><Relationship Id="rId26" Type="http://schemas.openxmlformats.org/officeDocument/2006/relationships/image" Target="../media/image67.jpg"/><Relationship Id="rId3" Type="http://schemas.openxmlformats.org/officeDocument/2006/relationships/image" Target="../media/image45.png"/><Relationship Id="rId21" Type="http://schemas.openxmlformats.org/officeDocument/2006/relationships/image" Target="../media/image62.png"/><Relationship Id="rId34" Type="http://schemas.openxmlformats.org/officeDocument/2006/relationships/image" Target="../media/image75.png"/><Relationship Id="rId7" Type="http://schemas.openxmlformats.org/officeDocument/2006/relationships/image" Target="../media/image49.jpg"/><Relationship Id="rId12" Type="http://schemas.openxmlformats.org/officeDocument/2006/relationships/image" Target="../media/image53.png"/><Relationship Id="rId17" Type="http://schemas.openxmlformats.org/officeDocument/2006/relationships/image" Target="../media/image58.jpg"/><Relationship Id="rId25" Type="http://schemas.openxmlformats.org/officeDocument/2006/relationships/image" Target="../media/image66.png"/><Relationship Id="rId33" Type="http://schemas.openxmlformats.org/officeDocument/2006/relationships/image" Target="../media/image74.jpg"/><Relationship Id="rId2" Type="http://schemas.openxmlformats.org/officeDocument/2006/relationships/image" Target="../media/image11.png"/><Relationship Id="rId16" Type="http://schemas.openxmlformats.org/officeDocument/2006/relationships/image" Target="../media/image57.png"/><Relationship Id="rId20" Type="http://schemas.openxmlformats.org/officeDocument/2006/relationships/image" Target="../media/image61.png"/><Relationship Id="rId29" Type="http://schemas.openxmlformats.org/officeDocument/2006/relationships/image" Target="../media/image70.png"/><Relationship Id="rId1" Type="http://schemas.openxmlformats.org/officeDocument/2006/relationships/slideLayout" Target="../slideLayouts/slideLayout80.xml"/><Relationship Id="rId6" Type="http://schemas.openxmlformats.org/officeDocument/2006/relationships/image" Target="../media/image48.png"/><Relationship Id="rId11" Type="http://schemas.openxmlformats.org/officeDocument/2006/relationships/image" Target="../media/image52.png"/><Relationship Id="rId24" Type="http://schemas.openxmlformats.org/officeDocument/2006/relationships/image" Target="../media/image65.jpg"/><Relationship Id="rId32" Type="http://schemas.openxmlformats.org/officeDocument/2006/relationships/image" Target="../media/image73.png"/><Relationship Id="rId5" Type="http://schemas.openxmlformats.org/officeDocument/2006/relationships/image" Target="../media/image47.jpg"/><Relationship Id="rId15" Type="http://schemas.openxmlformats.org/officeDocument/2006/relationships/image" Target="../media/image56.png"/><Relationship Id="rId23" Type="http://schemas.openxmlformats.org/officeDocument/2006/relationships/image" Target="../media/image64.png"/><Relationship Id="rId28" Type="http://schemas.openxmlformats.org/officeDocument/2006/relationships/image" Target="../media/image69.png"/><Relationship Id="rId36" Type="http://schemas.openxmlformats.org/officeDocument/2006/relationships/image" Target="../media/image77.jpg"/><Relationship Id="rId10" Type="http://schemas.openxmlformats.org/officeDocument/2006/relationships/image" Target="../media/image51.png"/><Relationship Id="rId19" Type="http://schemas.openxmlformats.org/officeDocument/2006/relationships/image" Target="../media/image60.jpg"/><Relationship Id="rId31" Type="http://schemas.openxmlformats.org/officeDocument/2006/relationships/image" Target="../media/image72.png"/><Relationship Id="rId4" Type="http://schemas.openxmlformats.org/officeDocument/2006/relationships/image" Target="../media/image46.png"/><Relationship Id="rId9" Type="http://schemas.openxmlformats.org/officeDocument/2006/relationships/hyperlink" Target="http://www.6kinc.com/" TargetMode="External"/><Relationship Id="rId14" Type="http://schemas.openxmlformats.org/officeDocument/2006/relationships/image" Target="../media/image55.png"/><Relationship Id="rId22" Type="http://schemas.openxmlformats.org/officeDocument/2006/relationships/image" Target="../media/image63.png"/><Relationship Id="rId27" Type="http://schemas.openxmlformats.org/officeDocument/2006/relationships/image" Target="../media/image68.png"/><Relationship Id="rId30" Type="http://schemas.openxmlformats.org/officeDocument/2006/relationships/image" Target="../media/image71.png"/><Relationship Id="rId35" Type="http://schemas.openxmlformats.org/officeDocument/2006/relationships/image" Target="../media/image76.png"/><Relationship Id="rId8" Type="http://schemas.openxmlformats.org/officeDocument/2006/relationships/image" Target="../media/image50.jpg"/></Relationships>
</file>

<file path=ppt/slides/_rels/slide12.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3.png"/><Relationship Id="rId3" Type="http://schemas.openxmlformats.org/officeDocument/2006/relationships/image" Target="../media/image78.jp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image" Target="../media/image14.png"/><Relationship Id="rId16" Type="http://schemas.openxmlformats.org/officeDocument/2006/relationships/image" Target="../media/image91.png"/><Relationship Id="rId20" Type="http://schemas.openxmlformats.org/officeDocument/2006/relationships/image" Target="../media/image95.jpg"/><Relationship Id="rId1" Type="http://schemas.openxmlformats.org/officeDocument/2006/relationships/slideLayout" Target="../slideLayouts/slideLayout80.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png"/><Relationship Id="rId10" Type="http://schemas.openxmlformats.org/officeDocument/2006/relationships/image" Target="../media/image85.png"/><Relationship Id="rId19" Type="http://schemas.openxmlformats.org/officeDocument/2006/relationships/image" Target="../media/image94.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s>
</file>

<file path=ppt/slides/_rels/slide1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14.png"/><Relationship Id="rId1" Type="http://schemas.openxmlformats.org/officeDocument/2006/relationships/slideLayout" Target="../slideLayouts/slideLayout80.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jp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s>
</file>

<file path=ppt/slides/_rels/slide14.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xml"/><Relationship Id="rId1" Type="http://schemas.openxmlformats.org/officeDocument/2006/relationships/slideLayout" Target="../slideLayouts/slideLayout77.xml"/></Relationships>
</file>

<file path=ppt/slides/_rels/slide16.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77.xml"/></Relationships>
</file>

<file path=ppt/slides/_rels/slide1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8.xml"/></Relationships>
</file>

<file path=ppt/slides/_rels/slide1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g"/><Relationship Id="rId1" Type="http://schemas.openxmlformats.org/officeDocument/2006/relationships/slideLayout" Target="../slideLayouts/slideLayout24.xml"/><Relationship Id="rId4" Type="http://schemas.openxmlformats.org/officeDocument/2006/relationships/image" Target="../media/image1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4.xml"/><Relationship Id="rId4" Type="http://schemas.openxmlformats.org/officeDocument/2006/relationships/image" Target="../media/image121.png"/></Relationships>
</file>

<file path=ppt/slides/_rels/slide28.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12" Type="http://schemas.openxmlformats.org/officeDocument/2006/relationships/image" Target="../media/image132.png"/><Relationship Id="rId2" Type="http://schemas.openxmlformats.org/officeDocument/2006/relationships/image" Target="../media/image122.png"/><Relationship Id="rId1" Type="http://schemas.openxmlformats.org/officeDocument/2006/relationships/slideLayout" Target="../slideLayouts/slideLayout19.xml"/><Relationship Id="rId6" Type="http://schemas.openxmlformats.org/officeDocument/2006/relationships/image" Target="../media/image126.png"/><Relationship Id="rId11" Type="http://schemas.openxmlformats.org/officeDocument/2006/relationships/image" Target="../media/image131.png"/><Relationship Id="rId5" Type="http://schemas.openxmlformats.org/officeDocument/2006/relationships/image" Target="../media/image125.png"/><Relationship Id="rId10" Type="http://schemas.openxmlformats.org/officeDocument/2006/relationships/image" Target="../media/image130.png"/><Relationship Id="rId4" Type="http://schemas.openxmlformats.org/officeDocument/2006/relationships/image" Target="../media/image124.png"/><Relationship Id="rId9" Type="http://schemas.openxmlformats.org/officeDocument/2006/relationships/image" Target="../media/image129.png"/></Relationships>
</file>

<file path=ppt/slides/_rels/slide29.xml.rels><?xml version="1.0" encoding="UTF-8" standalone="yes"?>
<Relationships xmlns="http://schemas.openxmlformats.org/package/2006/relationships"><Relationship Id="rId8" Type="http://schemas.openxmlformats.org/officeDocument/2006/relationships/hyperlink" Target="https://drive.google.com/file/d/1JDgfjqWQWfeRfLz7BIouN14gwLkXSvDD/view?usp=sharing" TargetMode="External"/><Relationship Id="rId13" Type="http://schemas.openxmlformats.org/officeDocument/2006/relationships/image" Target="../media/image136.png"/><Relationship Id="rId3" Type="http://schemas.openxmlformats.org/officeDocument/2006/relationships/image" Target="../media/image133.png"/><Relationship Id="rId7" Type="http://schemas.openxmlformats.org/officeDocument/2006/relationships/hyperlink" Target="https://drive.google.com/file/d/1EKJ41zNlyy0hP5N3nMizkn-jBRJ7gvIO/view?usp=sharing" TargetMode="External"/><Relationship Id="rId12" Type="http://schemas.openxmlformats.org/officeDocument/2006/relationships/image" Target="../media/image132.png"/><Relationship Id="rId2" Type="http://schemas.openxmlformats.org/officeDocument/2006/relationships/image" Target="../media/image122.png"/><Relationship Id="rId16" Type="http://schemas.openxmlformats.org/officeDocument/2006/relationships/image" Target="../media/image139.png"/><Relationship Id="rId1" Type="http://schemas.openxmlformats.org/officeDocument/2006/relationships/slideLayout" Target="../slideLayouts/slideLayout19.xml"/><Relationship Id="rId6" Type="http://schemas.openxmlformats.org/officeDocument/2006/relationships/hyperlink" Target="https://www.isa.org.jm/files/documents/EN/Brochures/ENG7.pdf" TargetMode="External"/><Relationship Id="rId11" Type="http://schemas.openxmlformats.org/officeDocument/2006/relationships/image" Target="../media/image131.png"/><Relationship Id="rId5" Type="http://schemas.openxmlformats.org/officeDocument/2006/relationships/image" Target="../media/image135.png"/><Relationship Id="rId15" Type="http://schemas.openxmlformats.org/officeDocument/2006/relationships/image" Target="../media/image138.png"/><Relationship Id="rId10" Type="http://schemas.openxmlformats.org/officeDocument/2006/relationships/image" Target="../media/image130.png"/><Relationship Id="rId4" Type="http://schemas.openxmlformats.org/officeDocument/2006/relationships/image" Target="../media/image134.png"/><Relationship Id="rId9" Type="http://schemas.openxmlformats.org/officeDocument/2006/relationships/image" Target="../media/image129.png"/><Relationship Id="rId14" Type="http://schemas.openxmlformats.org/officeDocument/2006/relationships/image" Target="../media/image137.png"/></Relationships>
</file>

<file path=ppt/slides/_rels/slide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g"/><Relationship Id="rId1" Type="http://schemas.openxmlformats.org/officeDocument/2006/relationships/slideLayout" Target="../slideLayouts/slideLayout19.xml"/><Relationship Id="rId5" Type="http://schemas.openxmlformats.org/officeDocument/2006/relationships/image" Target="../media/image143.png"/><Relationship Id="rId4" Type="http://schemas.openxmlformats.org/officeDocument/2006/relationships/image" Target="../media/image142.png"/></Relationships>
</file>

<file path=ppt/slides/_rels/slide31.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image" Target="../media/image122.png"/><Relationship Id="rId1" Type="http://schemas.openxmlformats.org/officeDocument/2006/relationships/slideLayout" Target="../slideLayouts/slideLayout19.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32.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gif"/><Relationship Id="rId5" Type="http://schemas.openxmlformats.org/officeDocument/2006/relationships/image" Target="../media/image30.jpe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png"/><Relationship Id="rId1" Type="http://schemas.openxmlformats.org/officeDocument/2006/relationships/slideLayout" Target="../slideLayouts/slideLayout1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about.bnef.com/electric-vehicle-outlook/"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benchmarkminerals.com/wp-content/uploads/06252020-Vivas-Kumar-HyperChange-V4.pdf" TargetMode="External"/><Relationship Id="rId4"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3A287-7236-4F6B-8BB6-DCE462FF6505}"/>
              </a:ext>
            </a:extLst>
          </p:cNvPr>
          <p:cNvSpPr>
            <a:spLocks noGrp="1"/>
          </p:cNvSpPr>
          <p:nvPr>
            <p:ph type="ctrTitle"/>
          </p:nvPr>
        </p:nvSpPr>
        <p:spPr>
          <a:xfrm>
            <a:off x="-65244" y="3915048"/>
            <a:ext cx="9442708" cy="1646302"/>
          </a:xfrm>
        </p:spPr>
        <p:txBody>
          <a:bodyPr/>
          <a:lstStyle/>
          <a:p>
            <a:pPr>
              <a:spcBef>
                <a:spcPts val="0"/>
              </a:spcBef>
            </a:pPr>
            <a:br>
              <a:rPr lang="en-US" sz="16600" dirty="0">
                <a:solidFill>
                  <a:schemeClr val="accent2">
                    <a:lumMod val="75000"/>
                  </a:schemeClr>
                </a:solidFill>
                <a:effectLst/>
                <a:latin typeface="Calibri" panose="020F0502020204030204" pitchFamily="34" charset="0"/>
                <a:ea typeface="Calibri" panose="020F0502020204030204" pitchFamily="34" charset="0"/>
              </a:rPr>
            </a:br>
            <a:r>
              <a:rPr lang="en-US" sz="4000" b="1" dirty="0">
                <a:solidFill>
                  <a:schemeClr val="accent2">
                    <a:lumMod val="75000"/>
                  </a:schemeClr>
                </a:solidFill>
                <a:effectLst/>
                <a:latin typeface="Arial" panose="020B0604020202020204" pitchFamily="34" charset="0"/>
                <a:ea typeface="Times New Roman" panose="02020603050405020304" pitchFamily="18" charset="0"/>
              </a:rPr>
              <a:t>Managing Supply Chain </a:t>
            </a:r>
            <a:r>
              <a:rPr lang="en-US" sz="4000" b="1" dirty="0">
                <a:solidFill>
                  <a:schemeClr val="accent2">
                    <a:lumMod val="75000"/>
                  </a:schemeClr>
                </a:solidFill>
                <a:ea typeface="Times New Roman" panose="02020603050405020304" pitchFamily="18" charset="0"/>
              </a:rPr>
              <a:t>D</a:t>
            </a:r>
            <a:r>
              <a:rPr lang="en-US" sz="4000" b="1" dirty="0">
                <a:solidFill>
                  <a:schemeClr val="accent2">
                    <a:lumMod val="75000"/>
                  </a:schemeClr>
                </a:solidFill>
                <a:effectLst/>
                <a:latin typeface="Arial" panose="020B0604020202020204" pitchFamily="34" charset="0"/>
                <a:ea typeface="Times New Roman" panose="02020603050405020304" pitchFamily="18" charset="0"/>
              </a:rPr>
              <a:t>isruption:</a:t>
            </a:r>
            <a:br>
              <a:rPr lang="en-US" sz="4000" b="1" dirty="0">
                <a:solidFill>
                  <a:schemeClr val="accent2">
                    <a:lumMod val="75000"/>
                  </a:schemeClr>
                </a:solidFill>
                <a:effectLst/>
                <a:latin typeface="Arial" panose="020B0604020202020204" pitchFamily="34" charset="0"/>
                <a:ea typeface="Times New Roman" panose="02020603050405020304" pitchFamily="18" charset="0"/>
              </a:rPr>
            </a:br>
            <a:r>
              <a:rPr lang="en-US" sz="4000" b="1" dirty="0">
                <a:solidFill>
                  <a:schemeClr val="accent2">
                    <a:lumMod val="75000"/>
                  </a:schemeClr>
                </a:solidFill>
                <a:effectLst/>
                <a:latin typeface="Arial" panose="020B0604020202020204" pitchFamily="34" charset="0"/>
                <a:ea typeface="Times New Roman" panose="02020603050405020304" pitchFamily="18" charset="0"/>
              </a:rPr>
              <a:t>A Battery Perspective</a:t>
            </a:r>
            <a:br>
              <a:rPr lang="en-US" sz="4000" dirty="0">
                <a:solidFill>
                  <a:schemeClr val="accent2">
                    <a:lumMod val="75000"/>
                  </a:schemeClr>
                </a:solidFill>
                <a:effectLst/>
                <a:latin typeface="Calibri" panose="020F0502020204030204" pitchFamily="34" charset="0"/>
                <a:ea typeface="Calibri" panose="020F0502020204030204" pitchFamily="34" charset="0"/>
              </a:rPr>
            </a:br>
            <a:endParaRPr lang="en-US" sz="16600" dirty="0">
              <a:solidFill>
                <a:schemeClr val="accent2">
                  <a:lumMod val="75000"/>
                </a:schemeClr>
              </a:solidFill>
              <a:effectLst/>
              <a:latin typeface="Calibri" panose="020F0502020204030204" pitchFamily="34" charset="0"/>
              <a:ea typeface="Calibri" panose="020F0502020204030204" pitchFamily="34" charset="0"/>
            </a:endParaRPr>
          </a:p>
        </p:txBody>
      </p:sp>
      <p:sp>
        <p:nvSpPr>
          <p:cNvPr id="3" name="Subtitle 2">
            <a:extLst>
              <a:ext uri="{FF2B5EF4-FFF2-40B4-BE49-F238E27FC236}">
                <a16:creationId xmlns:a16="http://schemas.microsoft.com/office/drawing/2014/main" id="{D869567D-4CC9-4910-BFB9-9787FFBF8A55}"/>
              </a:ext>
            </a:extLst>
          </p:cNvPr>
          <p:cNvSpPr>
            <a:spLocks noGrp="1"/>
          </p:cNvSpPr>
          <p:nvPr>
            <p:ph type="subTitle" idx="1"/>
          </p:nvPr>
        </p:nvSpPr>
        <p:spPr>
          <a:xfrm>
            <a:off x="374754" y="3662353"/>
            <a:ext cx="9002710" cy="1646302"/>
          </a:xfrm>
        </p:spPr>
        <p:txBody>
          <a:bodyPr>
            <a:normAutofit lnSpcReduction="10000"/>
          </a:bodyPr>
          <a:lstStyle/>
          <a:p>
            <a:r>
              <a:rPr lang="en-US" sz="2000" b="1" dirty="0">
                <a:solidFill>
                  <a:srgbClr val="00B0F0"/>
                </a:solidFill>
                <a:latin typeface="Arial" pitchFamily="34" charset="0"/>
                <a:cs typeface="Arial" pitchFamily="34" charset="0"/>
              </a:rPr>
              <a:t>February 18, 2022</a:t>
            </a:r>
          </a:p>
          <a:p>
            <a:r>
              <a:rPr lang="en-US" sz="2000" b="1" dirty="0">
                <a:solidFill>
                  <a:srgbClr val="00B0F0"/>
                </a:solidFill>
                <a:latin typeface="Arial" pitchFamily="34" charset="0"/>
                <a:cs typeface="Arial" pitchFamily="34" charset="0"/>
              </a:rPr>
              <a:t>Bob Galyen</a:t>
            </a:r>
          </a:p>
          <a:p>
            <a:r>
              <a:rPr lang="en-US" sz="2000" b="1" dirty="0">
                <a:solidFill>
                  <a:srgbClr val="00B0F0"/>
                </a:solidFill>
                <a:latin typeface="Arial" pitchFamily="34" charset="0"/>
                <a:cs typeface="Arial" pitchFamily="34" charset="0"/>
              </a:rPr>
              <a:t>SAE Fellow and Chairman Battery Standards Steering Committee</a:t>
            </a:r>
          </a:p>
          <a:p>
            <a:r>
              <a:rPr lang="en-US" sz="2000" b="1" dirty="0">
                <a:solidFill>
                  <a:srgbClr val="00B0F0"/>
                </a:solidFill>
                <a:latin typeface="Arial" pitchFamily="34" charset="0"/>
                <a:cs typeface="Arial" pitchFamily="34" charset="0"/>
              </a:rPr>
              <a:t>Chairman Emeritus/CTO NAATBatt International</a:t>
            </a:r>
          </a:p>
          <a:p>
            <a:endParaRPr lang="en-US" sz="2000" b="1" dirty="0">
              <a:latin typeface="Arial" pitchFamily="34" charset="0"/>
              <a:cs typeface="Arial" pitchFamily="34" charset="0"/>
            </a:endParaRPr>
          </a:p>
        </p:txBody>
      </p:sp>
    </p:spTree>
    <p:extLst>
      <p:ext uri="{BB962C8B-B14F-4D97-AF65-F5344CB8AC3E}">
        <p14:creationId xmlns:p14="http://schemas.microsoft.com/office/powerpoint/2010/main" val="3185355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What are the Megatrends for the Batter Market "/>
          <p:cNvSpPr/>
          <p:nvPr/>
        </p:nvSpPr>
        <p:spPr>
          <a:xfrm>
            <a:off x="262465" y="1049440"/>
            <a:ext cx="11067234" cy="5606626"/>
          </a:xfrm>
          <a:prstGeom prst="rect">
            <a:avLst/>
          </a:prstGeom>
          <a:solidFill>
            <a:schemeClr val="bg1"/>
          </a:solidFill>
          <a:ln w="12700">
            <a:solidFill>
              <a:schemeClr val="bg1">
                <a:lumMod val="95000"/>
              </a:schemeClr>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54824" tIns="54824" rIns="54824" bIns="54824" numCol="1" spcCol="1270" rtlCol="0" anchor="ctr" anchorCtr="0">
            <a:noAutofit/>
          </a:bodyPr>
          <a:lstStyle/>
          <a:p>
            <a:pPr algn="ctr" defTabSz="622252">
              <a:lnSpc>
                <a:spcPct val="90000"/>
              </a:lnSpc>
              <a:spcBef>
                <a:spcPct val="0"/>
              </a:spcBef>
              <a:spcAft>
                <a:spcPct val="35000"/>
              </a:spcAft>
            </a:pPr>
            <a:endParaRPr lang="en-US" sz="1200" dirty="0">
              <a:solidFill>
                <a:sysClr val="windowText" lastClr="000000"/>
              </a:solidFill>
              <a:latin typeface="Arial" pitchFamily="34" charset="0"/>
              <a:cs typeface="Arial" pitchFamily="34" charset="0"/>
            </a:endParaRPr>
          </a:p>
        </p:txBody>
      </p:sp>
      <p:sp>
        <p:nvSpPr>
          <p:cNvPr id="2" name="Title 1">
            <a:extLst>
              <a:ext uri="{FF2B5EF4-FFF2-40B4-BE49-F238E27FC236}">
                <a16:creationId xmlns:a16="http://schemas.microsoft.com/office/drawing/2014/main" id="{3BF564A0-15AA-49BF-B0BD-048B37DB9E32}"/>
              </a:ext>
            </a:extLst>
          </p:cNvPr>
          <p:cNvSpPr>
            <a:spLocks noGrp="1"/>
          </p:cNvSpPr>
          <p:nvPr>
            <p:ph type="title"/>
          </p:nvPr>
        </p:nvSpPr>
        <p:spPr>
          <a:xfrm>
            <a:off x="405492" y="493470"/>
            <a:ext cx="8596668" cy="750714"/>
          </a:xfrm>
        </p:spPr>
        <p:txBody>
          <a:bodyPr>
            <a:normAutofit/>
          </a:bodyPr>
          <a:lstStyle/>
          <a:p>
            <a:r>
              <a:rPr lang="en-US" sz="2800" dirty="0"/>
              <a:t>What are the Megatrends for the Battery Market?</a:t>
            </a:r>
          </a:p>
        </p:txBody>
      </p:sp>
      <p:pic>
        <p:nvPicPr>
          <p:cNvPr id="8" name="Picture 7" descr="Improved Battery Economics, Increasing EV Adoption, Increased Renewaqble Usage, Smart Grid Demands">
            <a:extLst>
              <a:ext uri="{FF2B5EF4-FFF2-40B4-BE49-F238E27FC236}">
                <a16:creationId xmlns:a16="http://schemas.microsoft.com/office/drawing/2014/main" id="{D5DE3C84-3520-4830-A7FC-F3227BF6F7DB}"/>
              </a:ext>
            </a:extLst>
          </p:cNvPr>
          <p:cNvPicPr>
            <a:picLocks noChangeAspect="1"/>
          </p:cNvPicPr>
          <p:nvPr/>
        </p:nvPicPr>
        <p:blipFill>
          <a:blip r:embed="rId3"/>
          <a:stretch>
            <a:fillRect/>
          </a:stretch>
        </p:blipFill>
        <p:spPr>
          <a:xfrm>
            <a:off x="262465" y="1217392"/>
            <a:ext cx="11067234" cy="5333744"/>
          </a:xfrm>
          <a:prstGeom prst="rect">
            <a:avLst/>
          </a:prstGeom>
        </p:spPr>
      </p:pic>
    </p:spTree>
    <p:extLst>
      <p:ext uri="{BB962C8B-B14F-4D97-AF65-F5344CB8AC3E}">
        <p14:creationId xmlns:p14="http://schemas.microsoft.com/office/powerpoint/2010/main" val="3124277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descr="Site not yet announced"/>
          <p:cNvGrpSpPr/>
          <p:nvPr/>
        </p:nvGrpSpPr>
        <p:grpSpPr>
          <a:xfrm>
            <a:off x="9050721" y="122549"/>
            <a:ext cx="3128977" cy="4027037"/>
            <a:chOff x="9050721" y="122549"/>
            <a:chExt cx="3128977" cy="4027037"/>
          </a:xfrm>
        </p:grpSpPr>
        <p:pic>
          <p:nvPicPr>
            <p:cNvPr id="3" name="object 3"/>
            <p:cNvPicPr/>
            <p:nvPr/>
          </p:nvPicPr>
          <p:blipFill>
            <a:blip r:embed="rId2" cstate="print"/>
            <a:stretch>
              <a:fillRect/>
            </a:stretch>
          </p:blipFill>
          <p:spPr>
            <a:xfrm>
              <a:off x="11169336" y="122549"/>
              <a:ext cx="1010362" cy="779928"/>
            </a:xfrm>
            <a:prstGeom prst="rect">
              <a:avLst/>
            </a:prstGeom>
          </p:spPr>
        </p:pic>
        <p:sp>
          <p:nvSpPr>
            <p:cNvPr id="4" name="object 4"/>
            <p:cNvSpPr/>
            <p:nvPr/>
          </p:nvSpPr>
          <p:spPr>
            <a:xfrm>
              <a:off x="9050721" y="1120636"/>
              <a:ext cx="2856865" cy="3028950"/>
            </a:xfrm>
            <a:custGeom>
              <a:avLst/>
              <a:gdLst/>
              <a:ahLst/>
              <a:cxnLst/>
              <a:rect l="l" t="t" r="r" b="b"/>
              <a:pathLst>
                <a:path w="2856865" h="3028950">
                  <a:moveTo>
                    <a:pt x="0" y="0"/>
                  </a:moveTo>
                  <a:lnTo>
                    <a:pt x="2856242" y="0"/>
                  </a:lnTo>
                  <a:lnTo>
                    <a:pt x="2856242" y="3028443"/>
                  </a:lnTo>
                  <a:lnTo>
                    <a:pt x="0" y="3028443"/>
                  </a:lnTo>
                  <a:lnTo>
                    <a:pt x="0" y="0"/>
                  </a:lnTo>
                  <a:close/>
                </a:path>
              </a:pathLst>
            </a:custGeom>
            <a:ln w="12700">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object 5"/>
            <p:cNvPicPr/>
            <p:nvPr/>
          </p:nvPicPr>
          <p:blipFill>
            <a:blip r:embed="rId3" cstate="print"/>
            <a:stretch>
              <a:fillRect/>
            </a:stretch>
          </p:blipFill>
          <p:spPr>
            <a:xfrm>
              <a:off x="10360312" y="1750882"/>
              <a:ext cx="708325" cy="374482"/>
            </a:xfrm>
            <a:prstGeom prst="rect">
              <a:avLst/>
            </a:prstGeom>
          </p:spPr>
        </p:pic>
        <p:pic>
          <p:nvPicPr>
            <p:cNvPr id="6" name="object 6"/>
            <p:cNvPicPr/>
            <p:nvPr/>
          </p:nvPicPr>
          <p:blipFill>
            <a:blip r:embed="rId4" cstate="print"/>
            <a:stretch>
              <a:fillRect/>
            </a:stretch>
          </p:blipFill>
          <p:spPr>
            <a:xfrm>
              <a:off x="9105899" y="1803400"/>
              <a:ext cx="1219200" cy="292100"/>
            </a:xfrm>
            <a:prstGeom prst="rect">
              <a:avLst/>
            </a:prstGeom>
          </p:spPr>
        </p:pic>
        <p:pic>
          <p:nvPicPr>
            <p:cNvPr id="7" name="object 7"/>
            <p:cNvPicPr/>
            <p:nvPr/>
          </p:nvPicPr>
          <p:blipFill>
            <a:blip r:embed="rId3" cstate="print"/>
            <a:stretch>
              <a:fillRect/>
            </a:stretch>
          </p:blipFill>
          <p:spPr>
            <a:xfrm>
              <a:off x="10291204" y="2695697"/>
              <a:ext cx="773346" cy="375530"/>
            </a:xfrm>
            <a:prstGeom prst="rect">
              <a:avLst/>
            </a:prstGeom>
          </p:spPr>
        </p:pic>
        <p:pic>
          <p:nvPicPr>
            <p:cNvPr id="8" name="object 8"/>
            <p:cNvPicPr/>
            <p:nvPr/>
          </p:nvPicPr>
          <p:blipFill>
            <a:blip r:embed="rId5" cstate="print"/>
            <a:stretch>
              <a:fillRect/>
            </a:stretch>
          </p:blipFill>
          <p:spPr>
            <a:xfrm>
              <a:off x="9531189" y="2191269"/>
              <a:ext cx="468807" cy="374482"/>
            </a:xfrm>
            <a:prstGeom prst="rect">
              <a:avLst/>
            </a:prstGeom>
          </p:spPr>
        </p:pic>
        <p:pic>
          <p:nvPicPr>
            <p:cNvPr id="9" name="object 9"/>
            <p:cNvPicPr/>
            <p:nvPr/>
          </p:nvPicPr>
          <p:blipFill>
            <a:blip r:embed="rId6" cstate="print"/>
            <a:stretch>
              <a:fillRect/>
            </a:stretch>
          </p:blipFill>
          <p:spPr>
            <a:xfrm>
              <a:off x="10274299" y="2235200"/>
              <a:ext cx="863600" cy="292100"/>
            </a:xfrm>
            <a:prstGeom prst="rect">
              <a:avLst/>
            </a:prstGeom>
          </p:spPr>
        </p:pic>
        <p:pic>
          <p:nvPicPr>
            <p:cNvPr id="10" name="object 10"/>
            <p:cNvPicPr/>
            <p:nvPr/>
          </p:nvPicPr>
          <p:blipFill>
            <a:blip r:embed="rId7" cstate="print"/>
            <a:stretch>
              <a:fillRect/>
            </a:stretch>
          </p:blipFill>
          <p:spPr>
            <a:xfrm>
              <a:off x="10368623" y="3212481"/>
              <a:ext cx="767935" cy="374482"/>
            </a:xfrm>
            <a:prstGeom prst="rect">
              <a:avLst/>
            </a:prstGeom>
          </p:spPr>
        </p:pic>
        <p:pic>
          <p:nvPicPr>
            <p:cNvPr id="11" name="object 11"/>
            <p:cNvPicPr/>
            <p:nvPr/>
          </p:nvPicPr>
          <p:blipFill>
            <a:blip r:embed="rId8" cstate="print"/>
            <a:stretch>
              <a:fillRect/>
            </a:stretch>
          </p:blipFill>
          <p:spPr>
            <a:xfrm>
              <a:off x="10369737" y="3685231"/>
              <a:ext cx="622805" cy="294674"/>
            </a:xfrm>
            <a:prstGeom prst="rect">
              <a:avLst/>
            </a:prstGeom>
          </p:spPr>
        </p:pic>
        <p:sp>
          <p:nvSpPr>
            <p:cNvPr id="12" name="object 12"/>
            <p:cNvSpPr/>
            <p:nvPr/>
          </p:nvSpPr>
          <p:spPr>
            <a:xfrm>
              <a:off x="9050721" y="865966"/>
              <a:ext cx="2856865" cy="254000"/>
            </a:xfrm>
            <a:custGeom>
              <a:avLst/>
              <a:gdLst/>
              <a:ahLst/>
              <a:cxnLst/>
              <a:rect l="l" t="t" r="r" b="b"/>
              <a:pathLst>
                <a:path w="2856865" h="254000">
                  <a:moveTo>
                    <a:pt x="2856241" y="0"/>
                  </a:moveTo>
                  <a:lnTo>
                    <a:pt x="0" y="0"/>
                  </a:lnTo>
                  <a:lnTo>
                    <a:pt x="0" y="253916"/>
                  </a:lnTo>
                  <a:lnTo>
                    <a:pt x="2856241" y="253916"/>
                  </a:lnTo>
                  <a:lnTo>
                    <a:pt x="2856241" y="0"/>
                  </a:lnTo>
                  <a:close/>
                </a:path>
              </a:pathLst>
            </a:custGeom>
            <a:solidFill>
              <a:srgbClr val="D0CEC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9050721" y="865966"/>
              <a:ext cx="2856865" cy="254000"/>
            </a:xfrm>
            <a:custGeom>
              <a:avLst/>
              <a:gdLst/>
              <a:ahLst/>
              <a:cxnLst/>
              <a:rect l="l" t="t" r="r" b="b"/>
              <a:pathLst>
                <a:path w="2856865" h="254000">
                  <a:moveTo>
                    <a:pt x="0" y="0"/>
                  </a:moveTo>
                  <a:lnTo>
                    <a:pt x="2856242" y="0"/>
                  </a:lnTo>
                  <a:lnTo>
                    <a:pt x="2856242" y="253916"/>
                  </a:lnTo>
                  <a:lnTo>
                    <a:pt x="0" y="253916"/>
                  </a:lnTo>
                  <a:lnTo>
                    <a:pt x="0" y="0"/>
                  </a:lnTo>
                  <a:close/>
                </a:path>
              </a:pathLst>
            </a:custGeom>
            <a:ln w="9525">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object 15"/>
          <p:cNvSpPr txBox="1"/>
          <p:nvPr/>
        </p:nvSpPr>
        <p:spPr>
          <a:xfrm>
            <a:off x="363935" y="2929763"/>
            <a:ext cx="177165" cy="995044"/>
          </a:xfrm>
          <a:prstGeom prst="rect">
            <a:avLst/>
          </a:prstGeom>
        </p:spPr>
        <p:txBody>
          <a:bodyPr vert="vert270" wrap="square" lIns="0" tIns="9525" rIns="0" bIns="0" rtlCol="0">
            <a:spAutoFit/>
          </a:bodyPr>
          <a:lstStyle/>
          <a:p>
            <a:pPr marL="12700" marR="0" lvl="0" indent="0" algn="l" defTabSz="914400" rtl="0" eaLnBrk="1" fontAlgn="auto" latinLnBrk="0" hangingPunct="1">
              <a:lnSpc>
                <a:spcPct val="100000"/>
              </a:lnSpc>
              <a:spcBef>
                <a:spcPts val="75"/>
              </a:spcBef>
              <a:spcAft>
                <a:spcPts val="0"/>
              </a:spcAft>
              <a:buClrTx/>
              <a:buSzTx/>
              <a:buFontTx/>
              <a:buNone/>
              <a:tabLst/>
              <a:defRPr/>
            </a:pPr>
            <a:r>
              <a:rPr kumimoji="0" sz="1000" b="1" i="0" u="none" strike="noStrike" kern="1200" cap="none" spc="5" normalizeH="0" baseline="0" noProof="0" dirty="0">
                <a:ln>
                  <a:noFill/>
                </a:ln>
                <a:solidFill>
                  <a:srgbClr val="FF6C10"/>
                </a:solidFill>
                <a:effectLst/>
                <a:uLnTx/>
                <a:uFillTx/>
                <a:latin typeface="Arial"/>
                <a:ea typeface="+mn-ea"/>
                <a:cs typeface="Arial"/>
                <a:hlinkClick r:id="rId9"/>
              </a:rPr>
              <a:t>www.6kinc.com</a:t>
            </a:r>
            <a:endParaRPr kumimoji="0" sz="10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16" name="object 16" descr="Stated capacity by location/program "/>
          <p:cNvGrpSpPr/>
          <p:nvPr/>
        </p:nvGrpSpPr>
        <p:grpSpPr>
          <a:xfrm>
            <a:off x="127000" y="985664"/>
            <a:ext cx="8801100" cy="5097780"/>
            <a:chOff x="127000" y="985664"/>
            <a:chExt cx="8801100" cy="5097780"/>
          </a:xfrm>
        </p:grpSpPr>
        <p:pic>
          <p:nvPicPr>
            <p:cNvPr id="17" name="object 17"/>
            <p:cNvPicPr/>
            <p:nvPr/>
          </p:nvPicPr>
          <p:blipFill>
            <a:blip r:embed="rId10" cstate="print"/>
            <a:stretch>
              <a:fillRect/>
            </a:stretch>
          </p:blipFill>
          <p:spPr>
            <a:xfrm>
              <a:off x="127000" y="4267200"/>
              <a:ext cx="469900" cy="457200"/>
            </a:xfrm>
            <a:prstGeom prst="rect">
              <a:avLst/>
            </a:prstGeom>
          </p:spPr>
        </p:pic>
        <p:pic>
          <p:nvPicPr>
            <p:cNvPr id="18" name="object 18"/>
            <p:cNvPicPr/>
            <p:nvPr/>
          </p:nvPicPr>
          <p:blipFill>
            <a:blip r:embed="rId11" cstate="print"/>
            <a:stretch>
              <a:fillRect/>
            </a:stretch>
          </p:blipFill>
          <p:spPr>
            <a:xfrm>
              <a:off x="609600" y="4305300"/>
              <a:ext cx="774700" cy="266700"/>
            </a:xfrm>
            <a:prstGeom prst="rect">
              <a:avLst/>
            </a:prstGeom>
          </p:spPr>
        </p:pic>
        <p:pic>
          <p:nvPicPr>
            <p:cNvPr id="19" name="object 19"/>
            <p:cNvPicPr/>
            <p:nvPr/>
          </p:nvPicPr>
          <p:blipFill>
            <a:blip r:embed="rId12" cstate="print"/>
            <a:stretch>
              <a:fillRect/>
            </a:stretch>
          </p:blipFill>
          <p:spPr>
            <a:xfrm>
              <a:off x="914654" y="985664"/>
              <a:ext cx="7284242" cy="5015608"/>
            </a:xfrm>
            <a:prstGeom prst="rect">
              <a:avLst/>
            </a:prstGeom>
          </p:spPr>
        </p:pic>
        <p:sp>
          <p:nvSpPr>
            <p:cNvPr id="20" name="object 20"/>
            <p:cNvSpPr/>
            <p:nvPr/>
          </p:nvSpPr>
          <p:spPr>
            <a:xfrm>
              <a:off x="5102553" y="3433936"/>
              <a:ext cx="864235" cy="2016760"/>
            </a:xfrm>
            <a:custGeom>
              <a:avLst/>
              <a:gdLst/>
              <a:ahLst/>
              <a:cxnLst/>
              <a:rect l="l" t="t" r="r" b="b"/>
              <a:pathLst>
                <a:path w="864235" h="2016760">
                  <a:moveTo>
                    <a:pt x="864096" y="0"/>
                  </a:moveTo>
                  <a:lnTo>
                    <a:pt x="0" y="0"/>
                  </a:lnTo>
                  <a:lnTo>
                    <a:pt x="0" y="2016224"/>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21" name="object 21"/>
            <p:cNvPicPr/>
            <p:nvPr/>
          </p:nvPicPr>
          <p:blipFill>
            <a:blip r:embed="rId13" cstate="print"/>
            <a:stretch>
              <a:fillRect/>
            </a:stretch>
          </p:blipFill>
          <p:spPr>
            <a:xfrm>
              <a:off x="6108700" y="1549399"/>
              <a:ext cx="1308100" cy="292100"/>
            </a:xfrm>
            <a:prstGeom prst="rect">
              <a:avLst/>
            </a:prstGeom>
          </p:spPr>
        </p:pic>
        <p:pic>
          <p:nvPicPr>
            <p:cNvPr id="22" name="object 22"/>
            <p:cNvPicPr/>
            <p:nvPr/>
          </p:nvPicPr>
          <p:blipFill>
            <a:blip r:embed="rId14" cstate="print"/>
            <a:stretch>
              <a:fillRect/>
            </a:stretch>
          </p:blipFill>
          <p:spPr>
            <a:xfrm>
              <a:off x="6182672" y="2857871"/>
              <a:ext cx="144016" cy="144015"/>
            </a:xfrm>
            <a:prstGeom prst="rect">
              <a:avLst/>
            </a:prstGeom>
          </p:spPr>
        </p:pic>
        <p:pic>
          <p:nvPicPr>
            <p:cNvPr id="23" name="object 23"/>
            <p:cNvPicPr/>
            <p:nvPr/>
          </p:nvPicPr>
          <p:blipFill>
            <a:blip r:embed="rId15" cstate="print"/>
            <a:stretch>
              <a:fillRect/>
            </a:stretch>
          </p:blipFill>
          <p:spPr>
            <a:xfrm>
              <a:off x="5822632" y="2425824"/>
              <a:ext cx="144016" cy="144015"/>
            </a:xfrm>
            <a:prstGeom prst="rect">
              <a:avLst/>
            </a:prstGeom>
          </p:spPr>
        </p:pic>
        <p:pic>
          <p:nvPicPr>
            <p:cNvPr id="24" name="object 24"/>
            <p:cNvPicPr/>
            <p:nvPr/>
          </p:nvPicPr>
          <p:blipFill>
            <a:blip r:embed="rId14" cstate="print"/>
            <a:stretch>
              <a:fillRect/>
            </a:stretch>
          </p:blipFill>
          <p:spPr>
            <a:xfrm>
              <a:off x="6038656" y="3721968"/>
              <a:ext cx="144015" cy="144015"/>
            </a:xfrm>
            <a:prstGeom prst="rect">
              <a:avLst/>
            </a:prstGeom>
          </p:spPr>
        </p:pic>
        <p:pic>
          <p:nvPicPr>
            <p:cNvPr id="25" name="object 25"/>
            <p:cNvPicPr/>
            <p:nvPr/>
          </p:nvPicPr>
          <p:blipFill>
            <a:blip r:embed="rId16" cstate="print"/>
            <a:stretch>
              <a:fillRect/>
            </a:stretch>
          </p:blipFill>
          <p:spPr>
            <a:xfrm>
              <a:off x="7620000" y="4241800"/>
              <a:ext cx="1308100" cy="292100"/>
            </a:xfrm>
            <a:prstGeom prst="rect">
              <a:avLst/>
            </a:prstGeom>
          </p:spPr>
        </p:pic>
        <p:pic>
          <p:nvPicPr>
            <p:cNvPr id="26" name="object 26"/>
            <p:cNvPicPr/>
            <p:nvPr/>
          </p:nvPicPr>
          <p:blipFill>
            <a:blip r:embed="rId17" cstate="print"/>
            <a:stretch>
              <a:fillRect/>
            </a:stretch>
          </p:blipFill>
          <p:spPr>
            <a:xfrm>
              <a:off x="7334801" y="4226023"/>
              <a:ext cx="360039" cy="360039"/>
            </a:xfrm>
            <a:prstGeom prst="rect">
              <a:avLst/>
            </a:prstGeom>
          </p:spPr>
        </p:pic>
        <p:sp>
          <p:nvSpPr>
            <p:cNvPr id="27" name="object 27"/>
            <p:cNvSpPr/>
            <p:nvPr/>
          </p:nvSpPr>
          <p:spPr>
            <a:xfrm>
              <a:off x="6305598" y="2980796"/>
              <a:ext cx="1965325" cy="1268095"/>
            </a:xfrm>
            <a:custGeom>
              <a:avLst/>
              <a:gdLst/>
              <a:ahLst/>
              <a:cxnLst/>
              <a:rect l="l" t="t" r="r" b="b"/>
              <a:pathLst>
                <a:path w="1965325" h="1268095">
                  <a:moveTo>
                    <a:pt x="0" y="0"/>
                  </a:moveTo>
                  <a:lnTo>
                    <a:pt x="1965307" y="1267676"/>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p:nvPr/>
          </p:nvSpPr>
          <p:spPr>
            <a:xfrm>
              <a:off x="6182672" y="3793976"/>
              <a:ext cx="2088514" cy="454659"/>
            </a:xfrm>
            <a:custGeom>
              <a:avLst/>
              <a:gdLst/>
              <a:ahLst/>
              <a:cxnLst/>
              <a:rect l="l" t="t" r="r" b="b"/>
              <a:pathLst>
                <a:path w="2088515" h="454660">
                  <a:moveTo>
                    <a:pt x="0" y="0"/>
                  </a:moveTo>
                  <a:lnTo>
                    <a:pt x="2088232" y="454497"/>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5945558" y="1836206"/>
              <a:ext cx="813435" cy="610870"/>
            </a:xfrm>
            <a:custGeom>
              <a:avLst/>
              <a:gdLst/>
              <a:ahLst/>
              <a:cxnLst/>
              <a:rect l="l" t="t" r="r" b="b"/>
              <a:pathLst>
                <a:path w="813434" h="610869">
                  <a:moveTo>
                    <a:pt x="0" y="610709"/>
                  </a:moveTo>
                  <a:lnTo>
                    <a:pt x="813179" y="0"/>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30" name="object 30"/>
            <p:cNvPicPr/>
            <p:nvPr/>
          </p:nvPicPr>
          <p:blipFill>
            <a:blip r:embed="rId18" cstate="print"/>
            <a:stretch>
              <a:fillRect/>
            </a:stretch>
          </p:blipFill>
          <p:spPr>
            <a:xfrm>
              <a:off x="6351073" y="4056989"/>
              <a:ext cx="144015" cy="144016"/>
            </a:xfrm>
            <a:prstGeom prst="rect">
              <a:avLst/>
            </a:prstGeom>
          </p:spPr>
        </p:pic>
        <p:pic>
          <p:nvPicPr>
            <p:cNvPr id="31" name="object 31"/>
            <p:cNvPicPr/>
            <p:nvPr/>
          </p:nvPicPr>
          <p:blipFill>
            <a:blip r:embed="rId19" cstate="print"/>
            <a:stretch>
              <a:fillRect/>
            </a:stretch>
          </p:blipFill>
          <p:spPr>
            <a:xfrm>
              <a:off x="7487091" y="4966849"/>
              <a:ext cx="1071845" cy="411302"/>
            </a:xfrm>
            <a:prstGeom prst="rect">
              <a:avLst/>
            </a:prstGeom>
          </p:spPr>
        </p:pic>
        <p:sp>
          <p:nvSpPr>
            <p:cNvPr id="32" name="object 32"/>
            <p:cNvSpPr/>
            <p:nvPr/>
          </p:nvSpPr>
          <p:spPr>
            <a:xfrm>
              <a:off x="6473997" y="4179915"/>
              <a:ext cx="1013460" cy="993140"/>
            </a:xfrm>
            <a:custGeom>
              <a:avLst/>
              <a:gdLst/>
              <a:ahLst/>
              <a:cxnLst/>
              <a:rect l="l" t="t" r="r" b="b"/>
              <a:pathLst>
                <a:path w="1013459" h="993139">
                  <a:moveTo>
                    <a:pt x="0" y="0"/>
                  </a:moveTo>
                  <a:lnTo>
                    <a:pt x="1013094" y="992586"/>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33" name="object 33"/>
            <p:cNvPicPr/>
            <p:nvPr/>
          </p:nvPicPr>
          <p:blipFill>
            <a:blip r:embed="rId19" cstate="print"/>
            <a:stretch>
              <a:fillRect/>
            </a:stretch>
          </p:blipFill>
          <p:spPr>
            <a:xfrm>
              <a:off x="4598497" y="5450160"/>
              <a:ext cx="1008112" cy="386845"/>
            </a:xfrm>
            <a:prstGeom prst="rect">
              <a:avLst/>
            </a:prstGeom>
          </p:spPr>
        </p:pic>
        <p:pic>
          <p:nvPicPr>
            <p:cNvPr id="34" name="object 34"/>
            <p:cNvPicPr/>
            <p:nvPr/>
          </p:nvPicPr>
          <p:blipFill>
            <a:blip r:embed="rId20" cstate="print"/>
            <a:stretch>
              <a:fillRect/>
            </a:stretch>
          </p:blipFill>
          <p:spPr>
            <a:xfrm>
              <a:off x="3976268" y="5608406"/>
              <a:ext cx="605443" cy="228600"/>
            </a:xfrm>
            <a:prstGeom prst="rect">
              <a:avLst/>
            </a:prstGeom>
          </p:spPr>
        </p:pic>
        <p:pic>
          <p:nvPicPr>
            <p:cNvPr id="35" name="object 35"/>
            <p:cNvPicPr/>
            <p:nvPr/>
          </p:nvPicPr>
          <p:blipFill>
            <a:blip r:embed="rId18" cstate="print"/>
            <a:stretch>
              <a:fillRect/>
            </a:stretch>
          </p:blipFill>
          <p:spPr>
            <a:xfrm>
              <a:off x="5534600" y="3793976"/>
              <a:ext cx="144016" cy="144015"/>
            </a:xfrm>
            <a:prstGeom prst="rect">
              <a:avLst/>
            </a:prstGeom>
          </p:spPr>
        </p:pic>
        <p:pic>
          <p:nvPicPr>
            <p:cNvPr id="36" name="object 36"/>
            <p:cNvPicPr/>
            <p:nvPr/>
          </p:nvPicPr>
          <p:blipFill>
            <a:blip r:embed="rId18" cstate="print"/>
            <a:stretch>
              <a:fillRect/>
            </a:stretch>
          </p:blipFill>
          <p:spPr>
            <a:xfrm>
              <a:off x="5966649" y="3361928"/>
              <a:ext cx="144015" cy="144015"/>
            </a:xfrm>
            <a:prstGeom prst="rect">
              <a:avLst/>
            </a:prstGeom>
          </p:spPr>
        </p:pic>
        <p:pic>
          <p:nvPicPr>
            <p:cNvPr id="37" name="object 37"/>
            <p:cNvPicPr/>
            <p:nvPr/>
          </p:nvPicPr>
          <p:blipFill>
            <a:blip r:embed="rId21" cstate="print"/>
            <a:stretch>
              <a:fillRect/>
            </a:stretch>
          </p:blipFill>
          <p:spPr>
            <a:xfrm>
              <a:off x="6438900" y="5778500"/>
              <a:ext cx="1498600" cy="304800"/>
            </a:xfrm>
            <a:prstGeom prst="rect">
              <a:avLst/>
            </a:prstGeom>
          </p:spPr>
        </p:pic>
        <p:pic>
          <p:nvPicPr>
            <p:cNvPr id="38" name="object 38"/>
            <p:cNvPicPr/>
            <p:nvPr/>
          </p:nvPicPr>
          <p:blipFill>
            <a:blip r:embed="rId22" cstate="print"/>
            <a:stretch>
              <a:fillRect/>
            </a:stretch>
          </p:blipFill>
          <p:spPr>
            <a:xfrm>
              <a:off x="5782814" y="3757971"/>
              <a:ext cx="144015" cy="144016"/>
            </a:xfrm>
            <a:prstGeom prst="rect">
              <a:avLst/>
            </a:prstGeom>
          </p:spPr>
        </p:pic>
        <p:sp>
          <p:nvSpPr>
            <p:cNvPr id="39" name="object 39"/>
            <p:cNvSpPr/>
            <p:nvPr/>
          </p:nvSpPr>
          <p:spPr>
            <a:xfrm>
              <a:off x="5905738" y="3880896"/>
              <a:ext cx="1282700" cy="1908810"/>
            </a:xfrm>
            <a:custGeom>
              <a:avLst/>
              <a:gdLst/>
              <a:ahLst/>
              <a:cxnLst/>
              <a:rect l="l" t="t" r="r" b="b"/>
              <a:pathLst>
                <a:path w="1282700" h="1908810">
                  <a:moveTo>
                    <a:pt x="0" y="0"/>
                  </a:moveTo>
                  <a:lnTo>
                    <a:pt x="1282453" y="1908730"/>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40"/>
            <p:cNvSpPr/>
            <p:nvPr/>
          </p:nvSpPr>
          <p:spPr>
            <a:xfrm>
              <a:off x="5102553" y="3916900"/>
              <a:ext cx="453390" cy="1533525"/>
            </a:xfrm>
            <a:custGeom>
              <a:avLst/>
              <a:gdLst/>
              <a:ahLst/>
              <a:cxnLst/>
              <a:rect l="l" t="t" r="r" b="b"/>
              <a:pathLst>
                <a:path w="453389" h="1533525">
                  <a:moveTo>
                    <a:pt x="453139" y="0"/>
                  </a:moveTo>
                  <a:lnTo>
                    <a:pt x="0" y="1533259"/>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41" name="object 41"/>
            <p:cNvPicPr/>
            <p:nvPr/>
          </p:nvPicPr>
          <p:blipFill>
            <a:blip r:embed="rId23" cstate="print"/>
            <a:stretch>
              <a:fillRect/>
            </a:stretch>
          </p:blipFill>
          <p:spPr>
            <a:xfrm>
              <a:off x="1538502" y="2785864"/>
              <a:ext cx="144015" cy="144015"/>
            </a:xfrm>
            <a:prstGeom prst="rect">
              <a:avLst/>
            </a:prstGeom>
          </p:spPr>
        </p:pic>
        <p:sp>
          <p:nvSpPr>
            <p:cNvPr id="42" name="object 42"/>
            <p:cNvSpPr/>
            <p:nvPr/>
          </p:nvSpPr>
          <p:spPr>
            <a:xfrm>
              <a:off x="1012515" y="2908788"/>
              <a:ext cx="547370" cy="1407160"/>
            </a:xfrm>
            <a:custGeom>
              <a:avLst/>
              <a:gdLst/>
              <a:ahLst/>
              <a:cxnLst/>
              <a:rect l="l" t="t" r="r" b="b"/>
              <a:pathLst>
                <a:path w="547369" h="1407160">
                  <a:moveTo>
                    <a:pt x="547078" y="0"/>
                  </a:moveTo>
                  <a:lnTo>
                    <a:pt x="0" y="1407059"/>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43"/>
            <p:cNvSpPr/>
            <p:nvPr/>
          </p:nvSpPr>
          <p:spPr>
            <a:xfrm>
              <a:off x="4814519" y="2409837"/>
              <a:ext cx="2363470" cy="2380615"/>
            </a:xfrm>
            <a:custGeom>
              <a:avLst/>
              <a:gdLst/>
              <a:ahLst/>
              <a:cxnLst/>
              <a:rect l="l" t="t" r="r" b="b"/>
              <a:pathLst>
                <a:path w="2363470" h="2380615">
                  <a:moveTo>
                    <a:pt x="72009" y="1166482"/>
                  </a:moveTo>
                  <a:lnTo>
                    <a:pt x="0" y="1166482"/>
                  </a:lnTo>
                  <a:lnTo>
                    <a:pt x="0" y="1238491"/>
                  </a:lnTo>
                  <a:lnTo>
                    <a:pt x="72009" y="1238491"/>
                  </a:lnTo>
                  <a:lnTo>
                    <a:pt x="72009" y="1166482"/>
                  </a:lnTo>
                  <a:close/>
                </a:path>
                <a:path w="2363470" h="2380615">
                  <a:moveTo>
                    <a:pt x="1128522" y="170154"/>
                  </a:moveTo>
                  <a:lnTo>
                    <a:pt x="1056513" y="170154"/>
                  </a:lnTo>
                  <a:lnTo>
                    <a:pt x="1056513" y="242163"/>
                  </a:lnTo>
                  <a:lnTo>
                    <a:pt x="1128522" y="242163"/>
                  </a:lnTo>
                  <a:lnTo>
                    <a:pt x="1128522" y="170154"/>
                  </a:lnTo>
                  <a:close/>
                </a:path>
                <a:path w="2363470" h="2380615">
                  <a:moveTo>
                    <a:pt x="1205814" y="1276134"/>
                  </a:moveTo>
                  <a:lnTo>
                    <a:pt x="1133817" y="1276134"/>
                  </a:lnTo>
                  <a:lnTo>
                    <a:pt x="1133817" y="1348143"/>
                  </a:lnTo>
                  <a:lnTo>
                    <a:pt x="1205814" y="1348143"/>
                  </a:lnTo>
                  <a:lnTo>
                    <a:pt x="1205814" y="1276134"/>
                  </a:lnTo>
                  <a:close/>
                </a:path>
                <a:path w="2363470" h="2380615">
                  <a:moveTo>
                    <a:pt x="1241818" y="26543"/>
                  </a:moveTo>
                  <a:lnTo>
                    <a:pt x="1169822" y="26543"/>
                  </a:lnTo>
                  <a:lnTo>
                    <a:pt x="1169822" y="98539"/>
                  </a:lnTo>
                  <a:lnTo>
                    <a:pt x="1241818" y="98539"/>
                  </a:lnTo>
                  <a:lnTo>
                    <a:pt x="1241818" y="26543"/>
                  </a:lnTo>
                  <a:close/>
                </a:path>
                <a:path w="2363470" h="2380615">
                  <a:moveTo>
                    <a:pt x="1332141" y="120319"/>
                  </a:moveTo>
                  <a:lnTo>
                    <a:pt x="1260132" y="120319"/>
                  </a:lnTo>
                  <a:lnTo>
                    <a:pt x="1260132" y="192328"/>
                  </a:lnTo>
                  <a:lnTo>
                    <a:pt x="1332141" y="192328"/>
                  </a:lnTo>
                  <a:lnTo>
                    <a:pt x="1332141" y="120319"/>
                  </a:lnTo>
                  <a:close/>
                </a:path>
                <a:path w="2363470" h="2380615">
                  <a:moveTo>
                    <a:pt x="1939442" y="2308098"/>
                  </a:moveTo>
                  <a:lnTo>
                    <a:pt x="1867446" y="2308098"/>
                  </a:lnTo>
                  <a:lnTo>
                    <a:pt x="1867446" y="2380107"/>
                  </a:lnTo>
                  <a:lnTo>
                    <a:pt x="1939442" y="2380107"/>
                  </a:lnTo>
                  <a:lnTo>
                    <a:pt x="1939442" y="2308098"/>
                  </a:lnTo>
                  <a:close/>
                </a:path>
                <a:path w="2363470" h="2380615">
                  <a:moveTo>
                    <a:pt x="2363254" y="0"/>
                  </a:moveTo>
                  <a:lnTo>
                    <a:pt x="2291245" y="0"/>
                  </a:lnTo>
                  <a:lnTo>
                    <a:pt x="2291245" y="72009"/>
                  </a:lnTo>
                  <a:lnTo>
                    <a:pt x="2363254" y="72009"/>
                  </a:lnTo>
                  <a:lnTo>
                    <a:pt x="2363254" y="0"/>
                  </a:lnTo>
                  <a:close/>
                </a:path>
              </a:pathLst>
            </a:custGeom>
            <a:solidFill>
              <a:srgbClr val="7030A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44" name="object 44"/>
            <p:cNvPicPr/>
            <p:nvPr/>
          </p:nvPicPr>
          <p:blipFill>
            <a:blip r:embed="rId24" cstate="print"/>
            <a:stretch>
              <a:fillRect/>
            </a:stretch>
          </p:blipFill>
          <p:spPr>
            <a:xfrm>
              <a:off x="489628" y="5118277"/>
              <a:ext cx="1592850" cy="209725"/>
            </a:xfrm>
            <a:prstGeom prst="rect">
              <a:avLst/>
            </a:prstGeom>
          </p:spPr>
        </p:pic>
        <p:pic>
          <p:nvPicPr>
            <p:cNvPr id="45" name="object 45"/>
            <p:cNvPicPr/>
            <p:nvPr/>
          </p:nvPicPr>
          <p:blipFill>
            <a:blip r:embed="rId25" cstate="print"/>
            <a:stretch>
              <a:fillRect/>
            </a:stretch>
          </p:blipFill>
          <p:spPr>
            <a:xfrm>
              <a:off x="2193349" y="3960440"/>
              <a:ext cx="144016" cy="144016"/>
            </a:xfrm>
            <a:prstGeom prst="rect">
              <a:avLst/>
            </a:prstGeom>
          </p:spPr>
        </p:pic>
        <p:sp>
          <p:nvSpPr>
            <p:cNvPr id="46" name="object 46"/>
            <p:cNvSpPr/>
            <p:nvPr/>
          </p:nvSpPr>
          <p:spPr>
            <a:xfrm>
              <a:off x="1286053" y="4083366"/>
              <a:ext cx="929005" cy="1035050"/>
            </a:xfrm>
            <a:custGeom>
              <a:avLst/>
              <a:gdLst/>
              <a:ahLst/>
              <a:cxnLst/>
              <a:rect l="l" t="t" r="r" b="b"/>
              <a:pathLst>
                <a:path w="929005" h="1035050">
                  <a:moveTo>
                    <a:pt x="928387" y="0"/>
                  </a:moveTo>
                  <a:lnTo>
                    <a:pt x="0" y="1034912"/>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object 47"/>
            <p:cNvSpPr/>
            <p:nvPr/>
          </p:nvSpPr>
          <p:spPr>
            <a:xfrm>
              <a:off x="2395495" y="3996444"/>
              <a:ext cx="72390" cy="72390"/>
            </a:xfrm>
            <a:custGeom>
              <a:avLst/>
              <a:gdLst/>
              <a:ahLst/>
              <a:cxnLst/>
              <a:rect l="l" t="t" r="r" b="b"/>
              <a:pathLst>
                <a:path w="72389" h="72389">
                  <a:moveTo>
                    <a:pt x="72006" y="0"/>
                  </a:moveTo>
                  <a:lnTo>
                    <a:pt x="0" y="0"/>
                  </a:lnTo>
                  <a:lnTo>
                    <a:pt x="0" y="72007"/>
                  </a:lnTo>
                  <a:lnTo>
                    <a:pt x="72006" y="72007"/>
                  </a:lnTo>
                  <a:lnTo>
                    <a:pt x="72006" y="0"/>
                  </a:lnTo>
                  <a:close/>
                </a:path>
              </a:pathLst>
            </a:custGeom>
            <a:solidFill>
              <a:srgbClr val="7030A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object 48"/>
            <p:cNvSpPr/>
            <p:nvPr/>
          </p:nvSpPr>
          <p:spPr>
            <a:xfrm>
              <a:off x="6601717" y="1298360"/>
              <a:ext cx="504190" cy="262255"/>
            </a:xfrm>
            <a:custGeom>
              <a:avLst/>
              <a:gdLst/>
              <a:ahLst/>
              <a:cxnLst/>
              <a:rect l="l" t="t" r="r" b="b"/>
              <a:pathLst>
                <a:path w="504190" h="262255">
                  <a:moveTo>
                    <a:pt x="252027" y="0"/>
                  </a:moveTo>
                  <a:lnTo>
                    <a:pt x="194239" y="3460"/>
                  </a:lnTo>
                  <a:lnTo>
                    <a:pt x="141191" y="13318"/>
                  </a:lnTo>
                  <a:lnTo>
                    <a:pt x="94396" y="28786"/>
                  </a:lnTo>
                  <a:lnTo>
                    <a:pt x="55367" y="49078"/>
                  </a:lnTo>
                  <a:lnTo>
                    <a:pt x="25616" y="73407"/>
                  </a:lnTo>
                  <a:lnTo>
                    <a:pt x="0" y="131032"/>
                  </a:lnTo>
                  <a:lnTo>
                    <a:pt x="6656" y="161077"/>
                  </a:lnTo>
                  <a:lnTo>
                    <a:pt x="55367" y="212987"/>
                  </a:lnTo>
                  <a:lnTo>
                    <a:pt x="94396" y="233279"/>
                  </a:lnTo>
                  <a:lnTo>
                    <a:pt x="141191" y="248747"/>
                  </a:lnTo>
                  <a:lnTo>
                    <a:pt x="194239" y="258605"/>
                  </a:lnTo>
                  <a:lnTo>
                    <a:pt x="252027" y="262065"/>
                  </a:lnTo>
                  <a:lnTo>
                    <a:pt x="309815" y="258605"/>
                  </a:lnTo>
                  <a:lnTo>
                    <a:pt x="362862" y="248747"/>
                  </a:lnTo>
                  <a:lnTo>
                    <a:pt x="409658" y="233279"/>
                  </a:lnTo>
                  <a:lnTo>
                    <a:pt x="448687" y="212987"/>
                  </a:lnTo>
                  <a:lnTo>
                    <a:pt x="478438" y="188657"/>
                  </a:lnTo>
                  <a:lnTo>
                    <a:pt x="504055" y="131032"/>
                  </a:lnTo>
                  <a:lnTo>
                    <a:pt x="497399" y="100987"/>
                  </a:lnTo>
                  <a:lnTo>
                    <a:pt x="448687" y="49078"/>
                  </a:lnTo>
                  <a:lnTo>
                    <a:pt x="409658" y="28786"/>
                  </a:lnTo>
                  <a:lnTo>
                    <a:pt x="362862" y="13318"/>
                  </a:lnTo>
                  <a:lnTo>
                    <a:pt x="309815" y="3460"/>
                  </a:lnTo>
                  <a:lnTo>
                    <a:pt x="252027" y="0"/>
                  </a:lnTo>
                  <a:close/>
                </a:path>
              </a:pathLst>
            </a:custGeom>
            <a:solidFill>
              <a:srgbClr val="7F7F7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object 49"/>
            <p:cNvSpPr/>
            <p:nvPr/>
          </p:nvSpPr>
          <p:spPr>
            <a:xfrm>
              <a:off x="6601717" y="1298360"/>
              <a:ext cx="504190" cy="262255"/>
            </a:xfrm>
            <a:custGeom>
              <a:avLst/>
              <a:gdLst/>
              <a:ahLst/>
              <a:cxnLst/>
              <a:rect l="l" t="t" r="r" b="b"/>
              <a:pathLst>
                <a:path w="504190" h="262255">
                  <a:moveTo>
                    <a:pt x="0" y="131033"/>
                  </a:moveTo>
                  <a:lnTo>
                    <a:pt x="25616" y="73408"/>
                  </a:lnTo>
                  <a:lnTo>
                    <a:pt x="55367" y="49078"/>
                  </a:lnTo>
                  <a:lnTo>
                    <a:pt x="94397" y="28786"/>
                  </a:lnTo>
                  <a:lnTo>
                    <a:pt x="141192" y="13318"/>
                  </a:lnTo>
                  <a:lnTo>
                    <a:pt x="194240" y="3460"/>
                  </a:lnTo>
                  <a:lnTo>
                    <a:pt x="252028" y="0"/>
                  </a:lnTo>
                  <a:lnTo>
                    <a:pt x="309815" y="3460"/>
                  </a:lnTo>
                  <a:lnTo>
                    <a:pt x="362863" y="13318"/>
                  </a:lnTo>
                  <a:lnTo>
                    <a:pt x="409658" y="28786"/>
                  </a:lnTo>
                  <a:lnTo>
                    <a:pt x="448688" y="49078"/>
                  </a:lnTo>
                  <a:lnTo>
                    <a:pt x="478439" y="73408"/>
                  </a:lnTo>
                  <a:lnTo>
                    <a:pt x="504056" y="131033"/>
                  </a:lnTo>
                  <a:lnTo>
                    <a:pt x="497399" y="161077"/>
                  </a:lnTo>
                  <a:lnTo>
                    <a:pt x="448688" y="212987"/>
                  </a:lnTo>
                  <a:lnTo>
                    <a:pt x="409658" y="233279"/>
                  </a:lnTo>
                  <a:lnTo>
                    <a:pt x="362863" y="248747"/>
                  </a:lnTo>
                  <a:lnTo>
                    <a:pt x="309815" y="258605"/>
                  </a:lnTo>
                  <a:lnTo>
                    <a:pt x="252028" y="262066"/>
                  </a:lnTo>
                  <a:lnTo>
                    <a:pt x="194240" y="258605"/>
                  </a:lnTo>
                  <a:lnTo>
                    <a:pt x="141192" y="248747"/>
                  </a:lnTo>
                  <a:lnTo>
                    <a:pt x="94397" y="233279"/>
                  </a:lnTo>
                  <a:lnTo>
                    <a:pt x="55367" y="212987"/>
                  </a:lnTo>
                  <a:lnTo>
                    <a:pt x="25616" y="188657"/>
                  </a:lnTo>
                  <a:lnTo>
                    <a:pt x="0" y="131033"/>
                  </a:lnTo>
                  <a:close/>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0" name="object 50" descr="Small plants (&lt;3GWh per plant)"/>
          <p:cNvGrpSpPr/>
          <p:nvPr/>
        </p:nvGrpSpPr>
        <p:grpSpPr>
          <a:xfrm>
            <a:off x="9041979" y="4216325"/>
            <a:ext cx="2847340" cy="1825625"/>
            <a:chOff x="9041979" y="4216325"/>
            <a:chExt cx="2847340" cy="1825625"/>
          </a:xfrm>
        </p:grpSpPr>
        <p:pic>
          <p:nvPicPr>
            <p:cNvPr id="51" name="object 51"/>
            <p:cNvPicPr/>
            <p:nvPr/>
          </p:nvPicPr>
          <p:blipFill>
            <a:blip r:embed="rId26" cstate="print"/>
            <a:stretch>
              <a:fillRect/>
            </a:stretch>
          </p:blipFill>
          <p:spPr>
            <a:xfrm>
              <a:off x="9207692" y="4865031"/>
              <a:ext cx="466668" cy="309822"/>
            </a:xfrm>
            <a:prstGeom prst="rect">
              <a:avLst/>
            </a:prstGeom>
          </p:spPr>
        </p:pic>
        <p:pic>
          <p:nvPicPr>
            <p:cNvPr id="52" name="object 52"/>
            <p:cNvPicPr/>
            <p:nvPr/>
          </p:nvPicPr>
          <p:blipFill>
            <a:blip r:embed="rId27" cstate="print"/>
            <a:stretch>
              <a:fillRect/>
            </a:stretch>
          </p:blipFill>
          <p:spPr>
            <a:xfrm>
              <a:off x="9779000" y="4813300"/>
              <a:ext cx="787400" cy="266700"/>
            </a:xfrm>
            <a:prstGeom prst="rect">
              <a:avLst/>
            </a:prstGeom>
          </p:spPr>
        </p:pic>
        <p:pic>
          <p:nvPicPr>
            <p:cNvPr id="53" name="object 53"/>
            <p:cNvPicPr/>
            <p:nvPr/>
          </p:nvPicPr>
          <p:blipFill>
            <a:blip r:embed="rId28" cstate="print"/>
            <a:stretch>
              <a:fillRect/>
            </a:stretch>
          </p:blipFill>
          <p:spPr>
            <a:xfrm>
              <a:off x="10629900" y="4800600"/>
              <a:ext cx="1092200" cy="228600"/>
            </a:xfrm>
            <a:prstGeom prst="rect">
              <a:avLst/>
            </a:prstGeom>
          </p:spPr>
        </p:pic>
        <p:pic>
          <p:nvPicPr>
            <p:cNvPr id="54" name="object 54"/>
            <p:cNvPicPr/>
            <p:nvPr/>
          </p:nvPicPr>
          <p:blipFill>
            <a:blip r:embed="rId29" cstate="print"/>
            <a:stretch>
              <a:fillRect/>
            </a:stretch>
          </p:blipFill>
          <p:spPr>
            <a:xfrm>
              <a:off x="9756079" y="5178481"/>
              <a:ext cx="876343" cy="328132"/>
            </a:xfrm>
            <a:prstGeom prst="rect">
              <a:avLst/>
            </a:prstGeom>
          </p:spPr>
        </p:pic>
        <p:pic>
          <p:nvPicPr>
            <p:cNvPr id="55" name="object 55"/>
            <p:cNvPicPr/>
            <p:nvPr/>
          </p:nvPicPr>
          <p:blipFill>
            <a:blip r:embed="rId30" cstate="print"/>
            <a:stretch>
              <a:fillRect/>
            </a:stretch>
          </p:blipFill>
          <p:spPr>
            <a:xfrm>
              <a:off x="9080500" y="5257800"/>
              <a:ext cx="736600" cy="254000"/>
            </a:xfrm>
            <a:prstGeom prst="rect">
              <a:avLst/>
            </a:prstGeom>
          </p:spPr>
        </p:pic>
        <p:pic>
          <p:nvPicPr>
            <p:cNvPr id="56" name="object 56"/>
            <p:cNvPicPr/>
            <p:nvPr/>
          </p:nvPicPr>
          <p:blipFill>
            <a:blip r:embed="rId31" cstate="print"/>
            <a:stretch>
              <a:fillRect/>
            </a:stretch>
          </p:blipFill>
          <p:spPr>
            <a:xfrm>
              <a:off x="10642600" y="5207000"/>
              <a:ext cx="1117600" cy="254000"/>
            </a:xfrm>
            <a:prstGeom prst="rect">
              <a:avLst/>
            </a:prstGeom>
          </p:spPr>
        </p:pic>
        <p:sp>
          <p:nvSpPr>
            <p:cNvPr id="57" name="object 57"/>
            <p:cNvSpPr/>
            <p:nvPr/>
          </p:nvSpPr>
          <p:spPr>
            <a:xfrm>
              <a:off x="9048329" y="4476659"/>
              <a:ext cx="2834640" cy="1558925"/>
            </a:xfrm>
            <a:custGeom>
              <a:avLst/>
              <a:gdLst/>
              <a:ahLst/>
              <a:cxnLst/>
              <a:rect l="l" t="t" r="r" b="b"/>
              <a:pathLst>
                <a:path w="2834640" h="1558925">
                  <a:moveTo>
                    <a:pt x="0" y="0"/>
                  </a:moveTo>
                  <a:lnTo>
                    <a:pt x="2834412" y="0"/>
                  </a:lnTo>
                  <a:lnTo>
                    <a:pt x="2834412" y="1558745"/>
                  </a:lnTo>
                  <a:lnTo>
                    <a:pt x="0" y="1558745"/>
                  </a:lnTo>
                  <a:lnTo>
                    <a:pt x="0" y="0"/>
                  </a:lnTo>
                  <a:close/>
                </a:path>
              </a:pathLst>
            </a:custGeom>
            <a:ln w="12700">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58" name="object 58"/>
            <p:cNvPicPr/>
            <p:nvPr/>
          </p:nvPicPr>
          <p:blipFill>
            <a:blip r:embed="rId32" cstate="print"/>
            <a:stretch>
              <a:fillRect/>
            </a:stretch>
          </p:blipFill>
          <p:spPr>
            <a:xfrm>
              <a:off x="9258300" y="5549900"/>
              <a:ext cx="444500" cy="355600"/>
            </a:xfrm>
            <a:prstGeom prst="rect">
              <a:avLst/>
            </a:prstGeom>
          </p:spPr>
        </p:pic>
        <p:pic>
          <p:nvPicPr>
            <p:cNvPr id="59" name="object 59"/>
            <p:cNvPicPr/>
            <p:nvPr/>
          </p:nvPicPr>
          <p:blipFill>
            <a:blip r:embed="rId33" cstate="print"/>
            <a:stretch>
              <a:fillRect/>
            </a:stretch>
          </p:blipFill>
          <p:spPr>
            <a:xfrm>
              <a:off x="9866825" y="5530917"/>
              <a:ext cx="703704" cy="355957"/>
            </a:xfrm>
            <a:prstGeom prst="rect">
              <a:avLst/>
            </a:prstGeom>
          </p:spPr>
        </p:pic>
        <p:sp>
          <p:nvSpPr>
            <p:cNvPr id="60" name="object 60"/>
            <p:cNvSpPr/>
            <p:nvPr/>
          </p:nvSpPr>
          <p:spPr>
            <a:xfrm>
              <a:off x="9048329" y="4221087"/>
              <a:ext cx="2834640" cy="251460"/>
            </a:xfrm>
            <a:custGeom>
              <a:avLst/>
              <a:gdLst/>
              <a:ahLst/>
              <a:cxnLst/>
              <a:rect l="l" t="t" r="r" b="b"/>
              <a:pathLst>
                <a:path w="2834640" h="251460">
                  <a:moveTo>
                    <a:pt x="2834411" y="0"/>
                  </a:moveTo>
                  <a:lnTo>
                    <a:pt x="0" y="0"/>
                  </a:lnTo>
                  <a:lnTo>
                    <a:pt x="0" y="251400"/>
                  </a:lnTo>
                  <a:lnTo>
                    <a:pt x="2834411" y="251400"/>
                  </a:lnTo>
                  <a:lnTo>
                    <a:pt x="2834411" y="0"/>
                  </a:lnTo>
                  <a:close/>
                </a:path>
              </a:pathLst>
            </a:custGeom>
            <a:solidFill>
              <a:srgbClr val="D0CEC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object 61"/>
            <p:cNvSpPr/>
            <p:nvPr/>
          </p:nvSpPr>
          <p:spPr>
            <a:xfrm>
              <a:off x="9048329" y="4221087"/>
              <a:ext cx="2834640" cy="251460"/>
            </a:xfrm>
            <a:custGeom>
              <a:avLst/>
              <a:gdLst/>
              <a:ahLst/>
              <a:cxnLst/>
              <a:rect l="l" t="t" r="r" b="b"/>
              <a:pathLst>
                <a:path w="2834640" h="251460">
                  <a:moveTo>
                    <a:pt x="0" y="0"/>
                  </a:moveTo>
                  <a:lnTo>
                    <a:pt x="2834412" y="0"/>
                  </a:lnTo>
                  <a:lnTo>
                    <a:pt x="2834412" y="251400"/>
                  </a:lnTo>
                  <a:lnTo>
                    <a:pt x="0" y="251400"/>
                  </a:lnTo>
                  <a:lnTo>
                    <a:pt x="0" y="0"/>
                  </a:lnTo>
                  <a:close/>
                </a:path>
              </a:pathLst>
            </a:custGeom>
            <a:ln w="9525">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object 62"/>
            <p:cNvSpPr/>
            <p:nvPr/>
          </p:nvSpPr>
          <p:spPr>
            <a:xfrm>
              <a:off x="9421173" y="4291684"/>
              <a:ext cx="128905" cy="134620"/>
            </a:xfrm>
            <a:custGeom>
              <a:avLst/>
              <a:gdLst/>
              <a:ahLst/>
              <a:cxnLst/>
              <a:rect l="l" t="t" r="r" b="b"/>
              <a:pathLst>
                <a:path w="128904" h="134620">
                  <a:moveTo>
                    <a:pt x="128710" y="0"/>
                  </a:moveTo>
                  <a:lnTo>
                    <a:pt x="0" y="0"/>
                  </a:lnTo>
                  <a:lnTo>
                    <a:pt x="0" y="134084"/>
                  </a:lnTo>
                  <a:lnTo>
                    <a:pt x="128710" y="134084"/>
                  </a:lnTo>
                  <a:lnTo>
                    <a:pt x="128710" y="0"/>
                  </a:lnTo>
                  <a:close/>
                </a:path>
              </a:pathLst>
            </a:custGeom>
            <a:solidFill>
              <a:srgbClr val="7030A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object 63"/>
            <p:cNvSpPr/>
            <p:nvPr/>
          </p:nvSpPr>
          <p:spPr>
            <a:xfrm>
              <a:off x="10333239" y="4530968"/>
              <a:ext cx="479425" cy="259715"/>
            </a:xfrm>
            <a:custGeom>
              <a:avLst/>
              <a:gdLst/>
              <a:ahLst/>
              <a:cxnLst/>
              <a:rect l="l" t="t" r="r" b="b"/>
              <a:pathLst>
                <a:path w="479425" h="259714">
                  <a:moveTo>
                    <a:pt x="239534" y="0"/>
                  </a:moveTo>
                  <a:lnTo>
                    <a:pt x="175857" y="4634"/>
                  </a:lnTo>
                  <a:lnTo>
                    <a:pt x="118637" y="17712"/>
                  </a:lnTo>
                  <a:lnTo>
                    <a:pt x="70158" y="37998"/>
                  </a:lnTo>
                  <a:lnTo>
                    <a:pt x="32703" y="64255"/>
                  </a:lnTo>
                  <a:lnTo>
                    <a:pt x="8556" y="95246"/>
                  </a:lnTo>
                  <a:lnTo>
                    <a:pt x="0" y="129734"/>
                  </a:lnTo>
                  <a:lnTo>
                    <a:pt x="8556" y="164223"/>
                  </a:lnTo>
                  <a:lnTo>
                    <a:pt x="32703" y="195214"/>
                  </a:lnTo>
                  <a:lnTo>
                    <a:pt x="70158" y="221471"/>
                  </a:lnTo>
                  <a:lnTo>
                    <a:pt x="118637" y="241757"/>
                  </a:lnTo>
                  <a:lnTo>
                    <a:pt x="175857" y="254835"/>
                  </a:lnTo>
                  <a:lnTo>
                    <a:pt x="239534" y="259469"/>
                  </a:lnTo>
                  <a:lnTo>
                    <a:pt x="303212" y="254835"/>
                  </a:lnTo>
                  <a:lnTo>
                    <a:pt x="360433" y="241757"/>
                  </a:lnTo>
                  <a:lnTo>
                    <a:pt x="408912" y="221471"/>
                  </a:lnTo>
                  <a:lnTo>
                    <a:pt x="446366" y="195214"/>
                  </a:lnTo>
                  <a:lnTo>
                    <a:pt x="470514" y="164223"/>
                  </a:lnTo>
                  <a:lnTo>
                    <a:pt x="479070" y="129734"/>
                  </a:lnTo>
                  <a:lnTo>
                    <a:pt x="470514" y="95246"/>
                  </a:lnTo>
                  <a:lnTo>
                    <a:pt x="446366" y="64255"/>
                  </a:lnTo>
                  <a:lnTo>
                    <a:pt x="408912" y="37998"/>
                  </a:lnTo>
                  <a:lnTo>
                    <a:pt x="360433" y="17712"/>
                  </a:lnTo>
                  <a:lnTo>
                    <a:pt x="303212" y="4634"/>
                  </a:lnTo>
                  <a:lnTo>
                    <a:pt x="239534" y="0"/>
                  </a:lnTo>
                  <a:close/>
                </a:path>
              </a:pathLst>
            </a:custGeom>
            <a:solidFill>
              <a:srgbClr val="7F7F7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object 64"/>
            <p:cNvSpPr/>
            <p:nvPr/>
          </p:nvSpPr>
          <p:spPr>
            <a:xfrm>
              <a:off x="10333239" y="4530968"/>
              <a:ext cx="479425" cy="259715"/>
            </a:xfrm>
            <a:custGeom>
              <a:avLst/>
              <a:gdLst/>
              <a:ahLst/>
              <a:cxnLst/>
              <a:rect l="l" t="t" r="r" b="b"/>
              <a:pathLst>
                <a:path w="479425" h="259714">
                  <a:moveTo>
                    <a:pt x="0" y="129734"/>
                  </a:moveTo>
                  <a:lnTo>
                    <a:pt x="32703" y="64255"/>
                  </a:lnTo>
                  <a:lnTo>
                    <a:pt x="70158" y="37998"/>
                  </a:lnTo>
                  <a:lnTo>
                    <a:pt x="118637" y="17712"/>
                  </a:lnTo>
                  <a:lnTo>
                    <a:pt x="175857" y="4634"/>
                  </a:lnTo>
                  <a:lnTo>
                    <a:pt x="239535" y="0"/>
                  </a:lnTo>
                  <a:lnTo>
                    <a:pt x="303213" y="4634"/>
                  </a:lnTo>
                  <a:lnTo>
                    <a:pt x="360433" y="17712"/>
                  </a:lnTo>
                  <a:lnTo>
                    <a:pt x="408912" y="37998"/>
                  </a:lnTo>
                  <a:lnTo>
                    <a:pt x="446367" y="64255"/>
                  </a:lnTo>
                  <a:lnTo>
                    <a:pt x="470514" y="95245"/>
                  </a:lnTo>
                  <a:lnTo>
                    <a:pt x="479071" y="129734"/>
                  </a:lnTo>
                  <a:lnTo>
                    <a:pt x="470514" y="164223"/>
                  </a:lnTo>
                  <a:lnTo>
                    <a:pt x="446367" y="195213"/>
                  </a:lnTo>
                  <a:lnTo>
                    <a:pt x="408912" y="221470"/>
                  </a:lnTo>
                  <a:lnTo>
                    <a:pt x="360433" y="241756"/>
                  </a:lnTo>
                  <a:lnTo>
                    <a:pt x="303213" y="254834"/>
                  </a:lnTo>
                  <a:lnTo>
                    <a:pt x="239535" y="259469"/>
                  </a:lnTo>
                  <a:lnTo>
                    <a:pt x="175857" y="254834"/>
                  </a:lnTo>
                  <a:lnTo>
                    <a:pt x="118637" y="241756"/>
                  </a:lnTo>
                  <a:lnTo>
                    <a:pt x="70158" y="221470"/>
                  </a:lnTo>
                  <a:lnTo>
                    <a:pt x="32703" y="195213"/>
                  </a:lnTo>
                  <a:lnTo>
                    <a:pt x="8556" y="164223"/>
                  </a:lnTo>
                  <a:lnTo>
                    <a:pt x="0" y="129734"/>
                  </a:lnTo>
                  <a:close/>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5" name="object 65"/>
          <p:cNvSpPr txBox="1"/>
          <p:nvPr/>
        </p:nvSpPr>
        <p:spPr>
          <a:xfrm>
            <a:off x="9053092" y="4241800"/>
            <a:ext cx="2825115" cy="508000"/>
          </a:xfrm>
          <a:prstGeom prst="rect">
            <a:avLst/>
          </a:prstGeom>
        </p:spPr>
        <p:txBody>
          <a:bodyPr vert="horz" wrap="square" lIns="0" tIns="12700" rIns="0" bIns="0" rtlCol="0">
            <a:spAutoFit/>
          </a:bodyPr>
          <a:lstStyle/>
          <a:p>
            <a:pPr marL="545465" marR="0" lvl="0" indent="0" algn="l" defTabSz="914400" rtl="0" eaLnBrk="1" fontAlgn="auto" latinLnBrk="0" hangingPunct="1">
              <a:lnSpc>
                <a:spcPct val="100000"/>
              </a:lnSpc>
              <a:spcBef>
                <a:spcPts val="100"/>
              </a:spcBef>
              <a:spcAft>
                <a:spcPts val="0"/>
              </a:spcAft>
              <a:buClrTx/>
              <a:buSzTx/>
              <a:buFontTx/>
              <a:buNone/>
              <a:tabLst/>
              <a:defRPr/>
            </a:pPr>
            <a:r>
              <a:rPr kumimoji="0" sz="1100" b="1" i="0" u="none" strike="noStrike" kern="1200" cap="none" spc="-20" normalizeH="0" baseline="0" noProof="0" dirty="0">
                <a:ln>
                  <a:noFill/>
                </a:ln>
                <a:solidFill>
                  <a:prstClr val="black"/>
                </a:solidFill>
                <a:effectLst/>
                <a:uLnTx/>
                <a:uFillTx/>
                <a:latin typeface="Calibri"/>
                <a:ea typeface="+mn-ea"/>
                <a:cs typeface="Calibri"/>
              </a:rPr>
              <a:t>S</a:t>
            </a:r>
            <a:r>
              <a:rPr kumimoji="0" sz="1100" b="1" i="0" u="none" strike="noStrike" kern="1200" cap="none" spc="-45" normalizeH="0" baseline="0" noProof="0" dirty="0">
                <a:ln>
                  <a:noFill/>
                </a:ln>
                <a:solidFill>
                  <a:prstClr val="black"/>
                </a:solidFill>
                <a:effectLst/>
                <a:uLnTx/>
                <a:uFillTx/>
                <a:latin typeface="Calibri"/>
                <a:ea typeface="+mn-ea"/>
                <a:cs typeface="Calibri"/>
              </a:rPr>
              <a:t>m</a:t>
            </a:r>
            <a:r>
              <a:rPr kumimoji="0" sz="1100" b="1" i="0" u="none" strike="noStrike" kern="1200" cap="none" spc="-35" normalizeH="0" baseline="0" noProof="0" dirty="0">
                <a:ln>
                  <a:noFill/>
                </a:ln>
                <a:solidFill>
                  <a:prstClr val="black"/>
                </a:solidFill>
                <a:effectLst/>
                <a:uLnTx/>
                <a:uFillTx/>
                <a:latin typeface="Calibri"/>
                <a:ea typeface="+mn-ea"/>
                <a:cs typeface="Calibri"/>
              </a:rPr>
              <a:t>a</a:t>
            </a:r>
            <a:r>
              <a:rPr kumimoji="0" sz="1100" b="1" i="0" u="none" strike="noStrike" kern="1200" cap="none" spc="-10" normalizeH="0" baseline="0" noProof="0" dirty="0">
                <a:ln>
                  <a:noFill/>
                </a:ln>
                <a:solidFill>
                  <a:prstClr val="black"/>
                </a:solidFill>
                <a:effectLst/>
                <a:uLnTx/>
                <a:uFillTx/>
                <a:latin typeface="Calibri"/>
                <a:ea typeface="+mn-ea"/>
                <a:cs typeface="Calibri"/>
              </a:rPr>
              <a:t>l</a:t>
            </a:r>
            <a:r>
              <a:rPr kumimoji="0" sz="1100" b="1" i="0" u="none" strike="noStrike" kern="1200" cap="none" spc="0" normalizeH="0" baseline="0" noProof="0" dirty="0">
                <a:ln>
                  <a:noFill/>
                </a:ln>
                <a:solidFill>
                  <a:prstClr val="black"/>
                </a:solidFill>
                <a:effectLst/>
                <a:uLnTx/>
                <a:uFillTx/>
                <a:latin typeface="Calibri"/>
                <a:ea typeface="+mn-ea"/>
                <a:cs typeface="Calibri"/>
              </a:rPr>
              <a:t>l</a:t>
            </a:r>
            <a:r>
              <a:rPr kumimoji="0" sz="1100" b="1" i="0" u="none" strike="noStrike" kern="1200" cap="none" spc="-20" normalizeH="0" baseline="0" noProof="0" dirty="0">
                <a:ln>
                  <a:noFill/>
                </a:ln>
                <a:solidFill>
                  <a:prstClr val="black"/>
                </a:solidFill>
                <a:effectLst/>
                <a:uLnTx/>
                <a:uFillTx/>
                <a:latin typeface="Calibri"/>
                <a:ea typeface="+mn-ea"/>
                <a:cs typeface="Calibri"/>
              </a:rPr>
              <a:t> </a:t>
            </a:r>
            <a:r>
              <a:rPr kumimoji="0" sz="1100" b="1" i="0" u="none" strike="noStrike" kern="1200" cap="none" spc="-25" normalizeH="0" baseline="0" noProof="0" dirty="0">
                <a:ln>
                  <a:noFill/>
                </a:ln>
                <a:solidFill>
                  <a:prstClr val="black"/>
                </a:solidFill>
                <a:effectLst/>
                <a:uLnTx/>
                <a:uFillTx/>
                <a:latin typeface="Calibri"/>
                <a:ea typeface="+mn-ea"/>
                <a:cs typeface="Calibri"/>
              </a:rPr>
              <a:t>P</a:t>
            </a:r>
            <a:r>
              <a:rPr kumimoji="0" sz="1100" b="1" i="0" u="none" strike="noStrike" kern="1200" cap="none" spc="-10" normalizeH="0" baseline="0" noProof="0" dirty="0">
                <a:ln>
                  <a:noFill/>
                </a:ln>
                <a:solidFill>
                  <a:prstClr val="black"/>
                </a:solidFill>
                <a:effectLst/>
                <a:uLnTx/>
                <a:uFillTx/>
                <a:latin typeface="Calibri"/>
                <a:ea typeface="+mn-ea"/>
                <a:cs typeface="Calibri"/>
              </a:rPr>
              <a:t>l</a:t>
            </a:r>
            <a:r>
              <a:rPr kumimoji="0" sz="1100" b="1" i="0" u="none" strike="noStrike" kern="1200" cap="none" spc="-35" normalizeH="0" baseline="0" noProof="0" dirty="0">
                <a:ln>
                  <a:noFill/>
                </a:ln>
                <a:solidFill>
                  <a:prstClr val="black"/>
                </a:solidFill>
                <a:effectLst/>
                <a:uLnTx/>
                <a:uFillTx/>
                <a:latin typeface="Calibri"/>
                <a:ea typeface="+mn-ea"/>
                <a:cs typeface="Calibri"/>
              </a:rPr>
              <a:t>a</a:t>
            </a:r>
            <a:r>
              <a:rPr kumimoji="0" sz="1100" b="1" i="0" u="none" strike="noStrike" kern="1200" cap="none" spc="-30" normalizeH="0" baseline="0" noProof="0" dirty="0">
                <a:ln>
                  <a:noFill/>
                </a:ln>
                <a:solidFill>
                  <a:prstClr val="black"/>
                </a:solidFill>
                <a:effectLst/>
                <a:uLnTx/>
                <a:uFillTx/>
                <a:latin typeface="Calibri"/>
                <a:ea typeface="+mn-ea"/>
                <a:cs typeface="Calibri"/>
              </a:rPr>
              <a:t>n</a:t>
            </a:r>
            <a:r>
              <a:rPr kumimoji="0" sz="1100" b="1" i="0" u="none" strike="noStrike" kern="1200" cap="none" spc="-20" normalizeH="0" baseline="0" noProof="0" dirty="0">
                <a:ln>
                  <a:noFill/>
                </a:ln>
                <a:solidFill>
                  <a:prstClr val="black"/>
                </a:solidFill>
                <a:effectLst/>
                <a:uLnTx/>
                <a:uFillTx/>
                <a:latin typeface="Calibri"/>
                <a:ea typeface="+mn-ea"/>
                <a:cs typeface="Calibri"/>
              </a:rPr>
              <a:t>t</a:t>
            </a:r>
            <a:r>
              <a:rPr kumimoji="0" sz="1100" b="1" i="0" u="none" strike="noStrike" kern="1200" cap="none" spc="0" normalizeH="0" baseline="0" noProof="0" dirty="0">
                <a:ln>
                  <a:noFill/>
                </a:ln>
                <a:solidFill>
                  <a:prstClr val="black"/>
                </a:solidFill>
                <a:effectLst/>
                <a:uLnTx/>
                <a:uFillTx/>
                <a:latin typeface="Calibri"/>
                <a:ea typeface="+mn-ea"/>
                <a:cs typeface="Calibri"/>
              </a:rPr>
              <a:t>s</a:t>
            </a:r>
            <a:r>
              <a:rPr kumimoji="0" sz="1100" b="1" i="0" u="none" strike="noStrike" kern="1200" cap="none" spc="-30" normalizeH="0" baseline="0" noProof="0" dirty="0">
                <a:ln>
                  <a:noFill/>
                </a:ln>
                <a:solidFill>
                  <a:prstClr val="black"/>
                </a:solidFill>
                <a:effectLst/>
                <a:uLnTx/>
                <a:uFillTx/>
                <a:latin typeface="Calibri"/>
                <a:ea typeface="+mn-ea"/>
                <a:cs typeface="Calibri"/>
              </a:rPr>
              <a:t> </a:t>
            </a:r>
            <a:r>
              <a:rPr kumimoji="0" sz="1100" b="1" i="0" u="none" strike="noStrike" kern="1200" cap="none" spc="-20" normalizeH="0" baseline="0" noProof="0" dirty="0">
                <a:ln>
                  <a:noFill/>
                </a:ln>
                <a:solidFill>
                  <a:prstClr val="black"/>
                </a:solidFill>
                <a:effectLst/>
                <a:uLnTx/>
                <a:uFillTx/>
                <a:latin typeface="Calibri"/>
                <a:ea typeface="+mn-ea"/>
                <a:cs typeface="Calibri"/>
              </a:rPr>
              <a:t>(</a:t>
            </a:r>
            <a:r>
              <a:rPr kumimoji="0" sz="1100" b="1" i="0" u="none" strike="noStrike" kern="1200" cap="none" spc="-25" normalizeH="0" baseline="0" noProof="0" dirty="0">
                <a:ln>
                  <a:noFill/>
                </a:ln>
                <a:solidFill>
                  <a:prstClr val="black"/>
                </a:solidFill>
                <a:effectLst/>
                <a:uLnTx/>
                <a:uFillTx/>
                <a:latin typeface="Calibri"/>
                <a:ea typeface="+mn-ea"/>
                <a:cs typeface="Calibri"/>
              </a:rPr>
              <a:t>&lt;3</a:t>
            </a:r>
            <a:r>
              <a:rPr kumimoji="0" sz="1100" b="1" i="0" u="none" strike="noStrike" kern="1200" cap="none" spc="-30" normalizeH="0" baseline="0" noProof="0" dirty="0">
                <a:ln>
                  <a:noFill/>
                </a:ln>
                <a:solidFill>
                  <a:prstClr val="black"/>
                </a:solidFill>
                <a:effectLst/>
                <a:uLnTx/>
                <a:uFillTx/>
                <a:latin typeface="Calibri"/>
                <a:ea typeface="+mn-ea"/>
                <a:cs typeface="Calibri"/>
              </a:rPr>
              <a:t>G</a:t>
            </a:r>
            <a:r>
              <a:rPr kumimoji="0" sz="1100" b="1" i="0" u="none" strike="noStrike" kern="1200" cap="none" spc="-50" normalizeH="0" baseline="0" noProof="0" dirty="0">
                <a:ln>
                  <a:noFill/>
                </a:ln>
                <a:solidFill>
                  <a:prstClr val="black"/>
                </a:solidFill>
                <a:effectLst/>
                <a:uLnTx/>
                <a:uFillTx/>
                <a:latin typeface="Calibri"/>
                <a:ea typeface="+mn-ea"/>
                <a:cs typeface="Calibri"/>
              </a:rPr>
              <a:t>W</a:t>
            </a:r>
            <a:r>
              <a:rPr kumimoji="0" sz="1100" b="1" i="0" u="none" strike="noStrike" kern="1200" cap="none" spc="0" normalizeH="0" baseline="0" noProof="0" dirty="0">
                <a:ln>
                  <a:noFill/>
                </a:ln>
                <a:solidFill>
                  <a:prstClr val="black"/>
                </a:solidFill>
                <a:effectLst/>
                <a:uLnTx/>
                <a:uFillTx/>
                <a:latin typeface="Calibri"/>
                <a:ea typeface="+mn-ea"/>
                <a:cs typeface="Calibri"/>
              </a:rPr>
              <a:t>h</a:t>
            </a:r>
            <a:r>
              <a:rPr kumimoji="0" sz="1100" b="1" i="0" u="none" strike="noStrike" kern="1200" cap="none" spc="-40" normalizeH="0" baseline="0" noProof="0" dirty="0">
                <a:ln>
                  <a:noFill/>
                </a:ln>
                <a:solidFill>
                  <a:prstClr val="black"/>
                </a:solidFill>
                <a:effectLst/>
                <a:uLnTx/>
                <a:uFillTx/>
                <a:latin typeface="Calibri"/>
                <a:ea typeface="+mn-ea"/>
                <a:cs typeface="Calibri"/>
              </a:rPr>
              <a:t> </a:t>
            </a:r>
            <a:r>
              <a:rPr kumimoji="0" sz="1100" b="1" i="0" u="none" strike="noStrike" kern="1200" cap="none" spc="-30" normalizeH="0" baseline="0" noProof="0" dirty="0">
                <a:ln>
                  <a:noFill/>
                </a:ln>
                <a:solidFill>
                  <a:prstClr val="black"/>
                </a:solidFill>
                <a:effectLst/>
                <a:uLnTx/>
                <a:uFillTx/>
                <a:latin typeface="Calibri"/>
                <a:ea typeface="+mn-ea"/>
                <a:cs typeface="Calibri"/>
              </a:rPr>
              <a:t>pe</a:t>
            </a:r>
            <a:r>
              <a:rPr kumimoji="0" sz="1100" b="1" i="0" u="none" strike="noStrike" kern="1200" cap="none" spc="0" normalizeH="0" baseline="0" noProof="0" dirty="0">
                <a:ln>
                  <a:noFill/>
                </a:ln>
                <a:solidFill>
                  <a:prstClr val="black"/>
                </a:solidFill>
                <a:effectLst/>
                <a:uLnTx/>
                <a:uFillTx/>
                <a:latin typeface="Calibri"/>
                <a:ea typeface="+mn-ea"/>
                <a:cs typeface="Calibri"/>
              </a:rPr>
              <a:t>r</a:t>
            </a:r>
            <a:r>
              <a:rPr kumimoji="0" sz="1100" b="1" i="0" u="none" strike="noStrike" kern="1200" cap="none" spc="-30" normalizeH="0" baseline="0" noProof="0" dirty="0">
                <a:ln>
                  <a:noFill/>
                </a:ln>
                <a:solidFill>
                  <a:prstClr val="black"/>
                </a:solidFill>
                <a:effectLst/>
                <a:uLnTx/>
                <a:uFillTx/>
                <a:latin typeface="Calibri"/>
                <a:ea typeface="+mn-ea"/>
                <a:cs typeface="Calibri"/>
              </a:rPr>
              <a:t> p</a:t>
            </a:r>
            <a:r>
              <a:rPr kumimoji="0" sz="1100" b="1" i="0" u="none" strike="noStrike" kern="1200" cap="none" spc="-10" normalizeH="0" baseline="0" noProof="0" dirty="0">
                <a:ln>
                  <a:noFill/>
                </a:ln>
                <a:solidFill>
                  <a:prstClr val="black"/>
                </a:solidFill>
                <a:effectLst/>
                <a:uLnTx/>
                <a:uFillTx/>
                <a:latin typeface="Calibri"/>
                <a:ea typeface="+mn-ea"/>
                <a:cs typeface="Calibri"/>
              </a:rPr>
              <a:t>l</a:t>
            </a:r>
            <a:r>
              <a:rPr kumimoji="0" sz="1100" b="1" i="0" u="none" strike="noStrike" kern="1200" cap="none" spc="-35" normalizeH="0" baseline="0" noProof="0" dirty="0">
                <a:ln>
                  <a:noFill/>
                </a:ln>
                <a:solidFill>
                  <a:prstClr val="black"/>
                </a:solidFill>
                <a:effectLst/>
                <a:uLnTx/>
                <a:uFillTx/>
                <a:latin typeface="Calibri"/>
                <a:ea typeface="+mn-ea"/>
                <a:cs typeface="Calibri"/>
              </a:rPr>
              <a:t>a</a:t>
            </a:r>
            <a:r>
              <a:rPr kumimoji="0" sz="1100" b="1" i="0" u="none" strike="noStrike" kern="1200" cap="none" spc="-30" normalizeH="0" baseline="0" noProof="0" dirty="0">
                <a:ln>
                  <a:noFill/>
                </a:ln>
                <a:solidFill>
                  <a:prstClr val="black"/>
                </a:solidFill>
                <a:effectLst/>
                <a:uLnTx/>
                <a:uFillTx/>
                <a:latin typeface="Calibri"/>
                <a:ea typeface="+mn-ea"/>
                <a:cs typeface="Calibri"/>
              </a:rPr>
              <a:t>n</a:t>
            </a:r>
            <a:r>
              <a:rPr kumimoji="0" sz="1100" b="1" i="0" u="none" strike="noStrike" kern="1200" cap="none" spc="-20" normalizeH="0" baseline="0" noProof="0" dirty="0">
                <a:ln>
                  <a:noFill/>
                </a:ln>
                <a:solidFill>
                  <a:prstClr val="black"/>
                </a:solidFill>
                <a:effectLst/>
                <a:uLnTx/>
                <a:uFillTx/>
                <a:latin typeface="Calibri"/>
                <a:ea typeface="+mn-ea"/>
                <a:cs typeface="Calibri"/>
              </a:rPr>
              <a:t>t</a:t>
            </a:r>
            <a:r>
              <a:rPr kumimoji="0" sz="1100" b="1" i="0" u="none" strike="noStrike" kern="1200" cap="none" spc="0" normalizeH="0" baseline="0" noProof="0" dirty="0">
                <a:ln>
                  <a:noFill/>
                </a:ln>
                <a:solidFill>
                  <a:prstClr val="black"/>
                </a:solidFill>
                <a:effectLst/>
                <a:uLnTx/>
                <a:uFillTx/>
                <a:latin typeface="Calibri"/>
                <a:ea typeface="+mn-ea"/>
                <a:cs typeface="Calibri"/>
              </a:rPr>
              <a:t>)</a:t>
            </a:r>
            <a:endParaRPr kumimoji="0" sz="11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55"/>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a:ea typeface="+mn-ea"/>
              <a:cs typeface="Calibri"/>
            </a:endParaRPr>
          </a:p>
          <a:p>
            <a:pPr marL="213995" marR="0" lvl="0" indent="0" algn="ctr" defTabSz="914400" rtl="0" eaLnBrk="1" fontAlgn="auto" latinLnBrk="0" hangingPunct="1">
              <a:lnSpc>
                <a:spcPct val="100000"/>
              </a:lnSpc>
              <a:spcBef>
                <a:spcPts val="5"/>
              </a:spcBef>
              <a:spcAft>
                <a:spcPts val="0"/>
              </a:spcAft>
              <a:buClrTx/>
              <a:buSzTx/>
              <a:buFontTx/>
              <a:buNone/>
              <a:tabLst/>
              <a:defRPr/>
            </a:pPr>
            <a:r>
              <a:rPr kumimoji="0" sz="1000" b="0" i="0" u="none" strike="noStrike" kern="1200" cap="none" spc="-10" normalizeH="0" baseline="0" noProof="0" dirty="0">
                <a:ln>
                  <a:noFill/>
                </a:ln>
                <a:solidFill>
                  <a:srgbClr val="FFFFFF"/>
                </a:solidFill>
                <a:effectLst/>
                <a:uLnTx/>
                <a:uFillTx/>
                <a:latin typeface="Arial"/>
                <a:ea typeface="+mn-ea"/>
                <a:cs typeface="Arial"/>
              </a:rPr>
              <a:t>20</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66" name="object 66"/>
          <p:cNvSpPr txBox="1"/>
          <p:nvPr/>
        </p:nvSpPr>
        <p:spPr>
          <a:xfrm>
            <a:off x="6806120" y="1346200"/>
            <a:ext cx="96520"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0" i="0" u="none" strike="noStrike" kern="1200" cap="none" spc="0" normalizeH="0" baseline="0" noProof="0" dirty="0">
                <a:ln>
                  <a:noFill/>
                </a:ln>
                <a:solidFill>
                  <a:srgbClr val="FFFFFF"/>
                </a:solidFill>
                <a:effectLst/>
                <a:uLnTx/>
                <a:uFillTx/>
                <a:latin typeface="Arial"/>
                <a:ea typeface="+mn-ea"/>
                <a:cs typeface="Arial"/>
              </a:rPr>
              <a:t>5</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grpSp>
        <p:nvGrpSpPr>
          <p:cNvPr id="67" name="object 67" descr="70"/>
          <p:cNvGrpSpPr/>
          <p:nvPr/>
        </p:nvGrpSpPr>
        <p:grpSpPr>
          <a:xfrm>
            <a:off x="8221774" y="3914673"/>
            <a:ext cx="510540" cy="268605"/>
            <a:chOff x="8221774" y="3914673"/>
            <a:chExt cx="510540" cy="268605"/>
          </a:xfrm>
        </p:grpSpPr>
        <p:sp>
          <p:nvSpPr>
            <p:cNvPr id="68" name="object 68"/>
            <p:cNvSpPr/>
            <p:nvPr/>
          </p:nvSpPr>
          <p:spPr>
            <a:xfrm>
              <a:off x="8224949" y="3917848"/>
              <a:ext cx="504190" cy="262255"/>
            </a:xfrm>
            <a:custGeom>
              <a:avLst/>
              <a:gdLst/>
              <a:ahLst/>
              <a:cxnLst/>
              <a:rect l="l" t="t" r="r" b="b"/>
              <a:pathLst>
                <a:path w="504190" h="262254">
                  <a:moveTo>
                    <a:pt x="252027" y="0"/>
                  </a:moveTo>
                  <a:lnTo>
                    <a:pt x="194240" y="3460"/>
                  </a:lnTo>
                  <a:lnTo>
                    <a:pt x="141192" y="13318"/>
                  </a:lnTo>
                  <a:lnTo>
                    <a:pt x="94397" y="28786"/>
                  </a:lnTo>
                  <a:lnTo>
                    <a:pt x="55367" y="49079"/>
                  </a:lnTo>
                  <a:lnTo>
                    <a:pt x="25616" y="73408"/>
                  </a:lnTo>
                  <a:lnTo>
                    <a:pt x="0" y="131033"/>
                  </a:lnTo>
                  <a:lnTo>
                    <a:pt x="6656" y="161078"/>
                  </a:lnTo>
                  <a:lnTo>
                    <a:pt x="55367" y="212988"/>
                  </a:lnTo>
                  <a:lnTo>
                    <a:pt x="94397" y="233280"/>
                  </a:lnTo>
                  <a:lnTo>
                    <a:pt x="141192" y="248748"/>
                  </a:lnTo>
                  <a:lnTo>
                    <a:pt x="194240" y="258606"/>
                  </a:lnTo>
                  <a:lnTo>
                    <a:pt x="252027" y="262067"/>
                  </a:lnTo>
                  <a:lnTo>
                    <a:pt x="309815" y="258606"/>
                  </a:lnTo>
                  <a:lnTo>
                    <a:pt x="362863" y="248748"/>
                  </a:lnTo>
                  <a:lnTo>
                    <a:pt x="409658" y="233280"/>
                  </a:lnTo>
                  <a:lnTo>
                    <a:pt x="448688" y="212988"/>
                  </a:lnTo>
                  <a:lnTo>
                    <a:pt x="478439" y="188658"/>
                  </a:lnTo>
                  <a:lnTo>
                    <a:pt x="504055" y="131033"/>
                  </a:lnTo>
                  <a:lnTo>
                    <a:pt x="497399" y="100988"/>
                  </a:lnTo>
                  <a:lnTo>
                    <a:pt x="448688" y="49079"/>
                  </a:lnTo>
                  <a:lnTo>
                    <a:pt x="409658" y="28786"/>
                  </a:lnTo>
                  <a:lnTo>
                    <a:pt x="362863" y="13318"/>
                  </a:lnTo>
                  <a:lnTo>
                    <a:pt x="309815" y="3460"/>
                  </a:lnTo>
                  <a:lnTo>
                    <a:pt x="252027" y="0"/>
                  </a:lnTo>
                  <a:close/>
                </a:path>
              </a:pathLst>
            </a:custGeom>
            <a:solidFill>
              <a:srgbClr val="7F7F7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object 69"/>
            <p:cNvSpPr/>
            <p:nvPr/>
          </p:nvSpPr>
          <p:spPr>
            <a:xfrm>
              <a:off x="8224949" y="3917848"/>
              <a:ext cx="504190" cy="262255"/>
            </a:xfrm>
            <a:custGeom>
              <a:avLst/>
              <a:gdLst/>
              <a:ahLst/>
              <a:cxnLst/>
              <a:rect l="l" t="t" r="r" b="b"/>
              <a:pathLst>
                <a:path w="504190" h="262254">
                  <a:moveTo>
                    <a:pt x="0" y="131033"/>
                  </a:moveTo>
                  <a:lnTo>
                    <a:pt x="25616" y="73408"/>
                  </a:lnTo>
                  <a:lnTo>
                    <a:pt x="55367" y="49078"/>
                  </a:lnTo>
                  <a:lnTo>
                    <a:pt x="94397" y="28786"/>
                  </a:lnTo>
                  <a:lnTo>
                    <a:pt x="141192" y="13318"/>
                  </a:lnTo>
                  <a:lnTo>
                    <a:pt x="194240" y="3460"/>
                  </a:lnTo>
                  <a:lnTo>
                    <a:pt x="252028" y="0"/>
                  </a:lnTo>
                  <a:lnTo>
                    <a:pt x="309815" y="3460"/>
                  </a:lnTo>
                  <a:lnTo>
                    <a:pt x="362863" y="13318"/>
                  </a:lnTo>
                  <a:lnTo>
                    <a:pt x="409658" y="28786"/>
                  </a:lnTo>
                  <a:lnTo>
                    <a:pt x="448688" y="49078"/>
                  </a:lnTo>
                  <a:lnTo>
                    <a:pt x="478439" y="73408"/>
                  </a:lnTo>
                  <a:lnTo>
                    <a:pt x="504056" y="131033"/>
                  </a:lnTo>
                  <a:lnTo>
                    <a:pt x="497399" y="161077"/>
                  </a:lnTo>
                  <a:lnTo>
                    <a:pt x="448688" y="212987"/>
                  </a:lnTo>
                  <a:lnTo>
                    <a:pt x="409658" y="233279"/>
                  </a:lnTo>
                  <a:lnTo>
                    <a:pt x="362863" y="248747"/>
                  </a:lnTo>
                  <a:lnTo>
                    <a:pt x="309815" y="258605"/>
                  </a:lnTo>
                  <a:lnTo>
                    <a:pt x="252028" y="262066"/>
                  </a:lnTo>
                  <a:lnTo>
                    <a:pt x="194240" y="258605"/>
                  </a:lnTo>
                  <a:lnTo>
                    <a:pt x="141192" y="248747"/>
                  </a:lnTo>
                  <a:lnTo>
                    <a:pt x="94397" y="233279"/>
                  </a:lnTo>
                  <a:lnTo>
                    <a:pt x="55367" y="212987"/>
                  </a:lnTo>
                  <a:lnTo>
                    <a:pt x="25616" y="188657"/>
                  </a:lnTo>
                  <a:lnTo>
                    <a:pt x="0" y="131033"/>
                  </a:lnTo>
                  <a:close/>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0" name="object 70"/>
          <p:cNvSpPr txBox="1"/>
          <p:nvPr/>
        </p:nvSpPr>
        <p:spPr>
          <a:xfrm>
            <a:off x="8394427" y="3962400"/>
            <a:ext cx="165100"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0" i="0" u="none" strike="noStrike" kern="1200" cap="none" spc="-10" normalizeH="0" baseline="0" noProof="0" dirty="0">
                <a:ln>
                  <a:noFill/>
                </a:ln>
                <a:solidFill>
                  <a:srgbClr val="FFFFFF"/>
                </a:solidFill>
                <a:effectLst/>
                <a:uLnTx/>
                <a:uFillTx/>
                <a:latin typeface="Arial"/>
                <a:ea typeface="+mn-ea"/>
                <a:cs typeface="Arial"/>
              </a:rPr>
              <a:t>70</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grpSp>
        <p:nvGrpSpPr>
          <p:cNvPr id="71" name="object 71" descr="21"/>
          <p:cNvGrpSpPr/>
          <p:nvPr/>
        </p:nvGrpSpPr>
        <p:grpSpPr>
          <a:xfrm>
            <a:off x="7975654" y="4853815"/>
            <a:ext cx="510540" cy="268605"/>
            <a:chOff x="7975654" y="4853815"/>
            <a:chExt cx="510540" cy="268605"/>
          </a:xfrm>
        </p:grpSpPr>
        <p:sp>
          <p:nvSpPr>
            <p:cNvPr id="72" name="object 72"/>
            <p:cNvSpPr/>
            <p:nvPr/>
          </p:nvSpPr>
          <p:spPr>
            <a:xfrm>
              <a:off x="7978829" y="4856990"/>
              <a:ext cx="504190" cy="262255"/>
            </a:xfrm>
            <a:custGeom>
              <a:avLst/>
              <a:gdLst/>
              <a:ahLst/>
              <a:cxnLst/>
              <a:rect l="l" t="t" r="r" b="b"/>
              <a:pathLst>
                <a:path w="504190" h="262254">
                  <a:moveTo>
                    <a:pt x="252027" y="0"/>
                  </a:moveTo>
                  <a:lnTo>
                    <a:pt x="194240" y="3460"/>
                  </a:lnTo>
                  <a:lnTo>
                    <a:pt x="141192" y="13318"/>
                  </a:lnTo>
                  <a:lnTo>
                    <a:pt x="94397" y="28786"/>
                  </a:lnTo>
                  <a:lnTo>
                    <a:pt x="55367" y="49079"/>
                  </a:lnTo>
                  <a:lnTo>
                    <a:pt x="25616" y="73408"/>
                  </a:lnTo>
                  <a:lnTo>
                    <a:pt x="0" y="131033"/>
                  </a:lnTo>
                  <a:lnTo>
                    <a:pt x="6656" y="161078"/>
                  </a:lnTo>
                  <a:lnTo>
                    <a:pt x="55367" y="212988"/>
                  </a:lnTo>
                  <a:lnTo>
                    <a:pt x="94397" y="233280"/>
                  </a:lnTo>
                  <a:lnTo>
                    <a:pt x="141192" y="248748"/>
                  </a:lnTo>
                  <a:lnTo>
                    <a:pt x="194240" y="258606"/>
                  </a:lnTo>
                  <a:lnTo>
                    <a:pt x="252027" y="262067"/>
                  </a:lnTo>
                  <a:lnTo>
                    <a:pt x="309815" y="258606"/>
                  </a:lnTo>
                  <a:lnTo>
                    <a:pt x="362862" y="248748"/>
                  </a:lnTo>
                  <a:lnTo>
                    <a:pt x="409658" y="233280"/>
                  </a:lnTo>
                  <a:lnTo>
                    <a:pt x="448687" y="212988"/>
                  </a:lnTo>
                  <a:lnTo>
                    <a:pt x="478438" y="188658"/>
                  </a:lnTo>
                  <a:lnTo>
                    <a:pt x="504055" y="131033"/>
                  </a:lnTo>
                  <a:lnTo>
                    <a:pt x="497399" y="100988"/>
                  </a:lnTo>
                  <a:lnTo>
                    <a:pt x="448687" y="49079"/>
                  </a:lnTo>
                  <a:lnTo>
                    <a:pt x="409658" y="28786"/>
                  </a:lnTo>
                  <a:lnTo>
                    <a:pt x="362862" y="13318"/>
                  </a:lnTo>
                  <a:lnTo>
                    <a:pt x="309815" y="3460"/>
                  </a:lnTo>
                  <a:lnTo>
                    <a:pt x="252027" y="0"/>
                  </a:lnTo>
                  <a:close/>
                </a:path>
              </a:pathLst>
            </a:custGeom>
            <a:solidFill>
              <a:srgbClr val="7F7F7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object 73"/>
            <p:cNvSpPr/>
            <p:nvPr/>
          </p:nvSpPr>
          <p:spPr>
            <a:xfrm>
              <a:off x="7978829" y="4856990"/>
              <a:ext cx="504190" cy="262255"/>
            </a:xfrm>
            <a:custGeom>
              <a:avLst/>
              <a:gdLst/>
              <a:ahLst/>
              <a:cxnLst/>
              <a:rect l="l" t="t" r="r" b="b"/>
              <a:pathLst>
                <a:path w="504190" h="262254">
                  <a:moveTo>
                    <a:pt x="0" y="131033"/>
                  </a:moveTo>
                  <a:lnTo>
                    <a:pt x="25616" y="73408"/>
                  </a:lnTo>
                  <a:lnTo>
                    <a:pt x="55367" y="49078"/>
                  </a:lnTo>
                  <a:lnTo>
                    <a:pt x="94397" y="28786"/>
                  </a:lnTo>
                  <a:lnTo>
                    <a:pt x="141192" y="13318"/>
                  </a:lnTo>
                  <a:lnTo>
                    <a:pt x="194240" y="3460"/>
                  </a:lnTo>
                  <a:lnTo>
                    <a:pt x="252028" y="0"/>
                  </a:lnTo>
                  <a:lnTo>
                    <a:pt x="309815" y="3460"/>
                  </a:lnTo>
                  <a:lnTo>
                    <a:pt x="362863" y="13318"/>
                  </a:lnTo>
                  <a:lnTo>
                    <a:pt x="409658" y="28786"/>
                  </a:lnTo>
                  <a:lnTo>
                    <a:pt x="448688" y="49078"/>
                  </a:lnTo>
                  <a:lnTo>
                    <a:pt x="478439" y="73408"/>
                  </a:lnTo>
                  <a:lnTo>
                    <a:pt x="504056" y="131033"/>
                  </a:lnTo>
                  <a:lnTo>
                    <a:pt x="497399" y="161077"/>
                  </a:lnTo>
                  <a:lnTo>
                    <a:pt x="448688" y="212987"/>
                  </a:lnTo>
                  <a:lnTo>
                    <a:pt x="409658" y="233279"/>
                  </a:lnTo>
                  <a:lnTo>
                    <a:pt x="362863" y="248747"/>
                  </a:lnTo>
                  <a:lnTo>
                    <a:pt x="309815" y="258605"/>
                  </a:lnTo>
                  <a:lnTo>
                    <a:pt x="252028" y="262066"/>
                  </a:lnTo>
                  <a:lnTo>
                    <a:pt x="194240" y="258605"/>
                  </a:lnTo>
                  <a:lnTo>
                    <a:pt x="141192" y="248747"/>
                  </a:lnTo>
                  <a:lnTo>
                    <a:pt x="94397" y="233279"/>
                  </a:lnTo>
                  <a:lnTo>
                    <a:pt x="55367" y="212987"/>
                  </a:lnTo>
                  <a:lnTo>
                    <a:pt x="25616" y="188657"/>
                  </a:lnTo>
                  <a:lnTo>
                    <a:pt x="0" y="131033"/>
                  </a:lnTo>
                  <a:close/>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4" name="object 74"/>
          <p:cNvSpPr txBox="1"/>
          <p:nvPr/>
        </p:nvSpPr>
        <p:spPr>
          <a:xfrm>
            <a:off x="8148307" y="4902200"/>
            <a:ext cx="165100"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0" i="0" u="none" strike="noStrike" kern="1200" cap="none" spc="-10" normalizeH="0" baseline="0" noProof="0" dirty="0">
                <a:ln>
                  <a:noFill/>
                </a:ln>
                <a:solidFill>
                  <a:srgbClr val="FFFFFF"/>
                </a:solidFill>
                <a:effectLst/>
                <a:uLnTx/>
                <a:uFillTx/>
                <a:latin typeface="Arial"/>
                <a:ea typeface="+mn-ea"/>
                <a:cs typeface="Arial"/>
              </a:rPr>
              <a:t>21</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grpSp>
        <p:nvGrpSpPr>
          <p:cNvPr id="75" name="object 75" descr="129"/>
          <p:cNvGrpSpPr/>
          <p:nvPr/>
        </p:nvGrpSpPr>
        <p:grpSpPr>
          <a:xfrm>
            <a:off x="5172560" y="5371639"/>
            <a:ext cx="582930" cy="251460"/>
            <a:chOff x="5172560" y="5371639"/>
            <a:chExt cx="582930" cy="251460"/>
          </a:xfrm>
        </p:grpSpPr>
        <p:sp>
          <p:nvSpPr>
            <p:cNvPr id="76" name="object 76"/>
            <p:cNvSpPr/>
            <p:nvPr/>
          </p:nvSpPr>
          <p:spPr>
            <a:xfrm>
              <a:off x="5175735" y="5374814"/>
              <a:ext cx="576580" cy="245110"/>
            </a:xfrm>
            <a:custGeom>
              <a:avLst/>
              <a:gdLst/>
              <a:ahLst/>
              <a:cxnLst/>
              <a:rect l="l" t="t" r="r" b="b"/>
              <a:pathLst>
                <a:path w="576579" h="245110">
                  <a:moveTo>
                    <a:pt x="288032" y="0"/>
                  </a:moveTo>
                  <a:lnTo>
                    <a:pt x="221988" y="3236"/>
                  </a:lnTo>
                  <a:lnTo>
                    <a:pt x="161362" y="12455"/>
                  </a:lnTo>
                  <a:lnTo>
                    <a:pt x="107882" y="26920"/>
                  </a:lnTo>
                  <a:lnTo>
                    <a:pt x="63277" y="45897"/>
                  </a:lnTo>
                  <a:lnTo>
                    <a:pt x="29275" y="68649"/>
                  </a:lnTo>
                  <a:lnTo>
                    <a:pt x="0" y="122539"/>
                  </a:lnTo>
                  <a:lnTo>
                    <a:pt x="7607" y="150637"/>
                  </a:lnTo>
                  <a:lnTo>
                    <a:pt x="63277" y="199182"/>
                  </a:lnTo>
                  <a:lnTo>
                    <a:pt x="107882" y="218159"/>
                  </a:lnTo>
                  <a:lnTo>
                    <a:pt x="161362" y="232624"/>
                  </a:lnTo>
                  <a:lnTo>
                    <a:pt x="221988" y="241843"/>
                  </a:lnTo>
                  <a:lnTo>
                    <a:pt x="288032" y="245080"/>
                  </a:lnTo>
                  <a:lnTo>
                    <a:pt x="354075" y="241843"/>
                  </a:lnTo>
                  <a:lnTo>
                    <a:pt x="414700" y="232624"/>
                  </a:lnTo>
                  <a:lnTo>
                    <a:pt x="468180" y="218159"/>
                  </a:lnTo>
                  <a:lnTo>
                    <a:pt x="512785" y="199182"/>
                  </a:lnTo>
                  <a:lnTo>
                    <a:pt x="546787" y="176429"/>
                  </a:lnTo>
                  <a:lnTo>
                    <a:pt x="576063" y="122539"/>
                  </a:lnTo>
                  <a:lnTo>
                    <a:pt x="568456" y="94442"/>
                  </a:lnTo>
                  <a:lnTo>
                    <a:pt x="512785" y="45897"/>
                  </a:lnTo>
                  <a:lnTo>
                    <a:pt x="468180" y="26920"/>
                  </a:lnTo>
                  <a:lnTo>
                    <a:pt x="414700" y="12455"/>
                  </a:lnTo>
                  <a:lnTo>
                    <a:pt x="354075" y="3236"/>
                  </a:lnTo>
                  <a:lnTo>
                    <a:pt x="288032" y="0"/>
                  </a:lnTo>
                  <a:close/>
                </a:path>
              </a:pathLst>
            </a:custGeom>
            <a:solidFill>
              <a:srgbClr val="7F7F7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object 77"/>
            <p:cNvSpPr/>
            <p:nvPr/>
          </p:nvSpPr>
          <p:spPr>
            <a:xfrm>
              <a:off x="5175735" y="5374814"/>
              <a:ext cx="576580" cy="245110"/>
            </a:xfrm>
            <a:custGeom>
              <a:avLst/>
              <a:gdLst/>
              <a:ahLst/>
              <a:cxnLst/>
              <a:rect l="l" t="t" r="r" b="b"/>
              <a:pathLst>
                <a:path w="576579" h="245110">
                  <a:moveTo>
                    <a:pt x="0" y="122540"/>
                  </a:moveTo>
                  <a:lnTo>
                    <a:pt x="29275" y="68650"/>
                  </a:lnTo>
                  <a:lnTo>
                    <a:pt x="63277" y="45897"/>
                  </a:lnTo>
                  <a:lnTo>
                    <a:pt x="107882" y="26920"/>
                  </a:lnTo>
                  <a:lnTo>
                    <a:pt x="161362" y="12455"/>
                  </a:lnTo>
                  <a:lnTo>
                    <a:pt x="221988" y="3236"/>
                  </a:lnTo>
                  <a:lnTo>
                    <a:pt x="288032" y="0"/>
                  </a:lnTo>
                  <a:lnTo>
                    <a:pt x="354075" y="3236"/>
                  </a:lnTo>
                  <a:lnTo>
                    <a:pt x="414701" y="12455"/>
                  </a:lnTo>
                  <a:lnTo>
                    <a:pt x="468181" y="26920"/>
                  </a:lnTo>
                  <a:lnTo>
                    <a:pt x="512786" y="45897"/>
                  </a:lnTo>
                  <a:lnTo>
                    <a:pt x="546788" y="68650"/>
                  </a:lnTo>
                  <a:lnTo>
                    <a:pt x="576064" y="122540"/>
                  </a:lnTo>
                  <a:lnTo>
                    <a:pt x="568456" y="150637"/>
                  </a:lnTo>
                  <a:lnTo>
                    <a:pt x="512786" y="199182"/>
                  </a:lnTo>
                  <a:lnTo>
                    <a:pt x="468181" y="218159"/>
                  </a:lnTo>
                  <a:lnTo>
                    <a:pt x="414701" y="232624"/>
                  </a:lnTo>
                  <a:lnTo>
                    <a:pt x="354075" y="241843"/>
                  </a:lnTo>
                  <a:lnTo>
                    <a:pt x="288032" y="245080"/>
                  </a:lnTo>
                  <a:lnTo>
                    <a:pt x="221988" y="241843"/>
                  </a:lnTo>
                  <a:lnTo>
                    <a:pt x="161362" y="232624"/>
                  </a:lnTo>
                  <a:lnTo>
                    <a:pt x="107882" y="218159"/>
                  </a:lnTo>
                  <a:lnTo>
                    <a:pt x="63277" y="199182"/>
                  </a:lnTo>
                  <a:lnTo>
                    <a:pt x="29275" y="176430"/>
                  </a:lnTo>
                  <a:lnTo>
                    <a:pt x="0" y="122540"/>
                  </a:lnTo>
                  <a:close/>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8" name="object 78"/>
          <p:cNvSpPr txBox="1"/>
          <p:nvPr/>
        </p:nvSpPr>
        <p:spPr>
          <a:xfrm>
            <a:off x="5346292" y="5410200"/>
            <a:ext cx="234950"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0" i="0" u="none" strike="noStrike" kern="1200" cap="none" spc="-10" normalizeH="0" baseline="0" noProof="0" dirty="0">
                <a:ln>
                  <a:noFill/>
                </a:ln>
                <a:solidFill>
                  <a:srgbClr val="FFFFFF"/>
                </a:solidFill>
                <a:effectLst/>
                <a:uLnTx/>
                <a:uFillTx/>
                <a:latin typeface="Arial"/>
                <a:ea typeface="+mn-ea"/>
                <a:cs typeface="Arial"/>
              </a:rPr>
              <a:t>129</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grpSp>
        <p:nvGrpSpPr>
          <p:cNvPr id="79" name="object 79" descr="3"/>
          <p:cNvGrpSpPr/>
          <p:nvPr/>
        </p:nvGrpSpPr>
        <p:grpSpPr>
          <a:xfrm>
            <a:off x="7254562" y="5512537"/>
            <a:ext cx="510540" cy="268605"/>
            <a:chOff x="7254562" y="5512537"/>
            <a:chExt cx="510540" cy="268605"/>
          </a:xfrm>
        </p:grpSpPr>
        <p:sp>
          <p:nvSpPr>
            <p:cNvPr id="80" name="object 80"/>
            <p:cNvSpPr/>
            <p:nvPr/>
          </p:nvSpPr>
          <p:spPr>
            <a:xfrm>
              <a:off x="7257737" y="5515712"/>
              <a:ext cx="504190" cy="262255"/>
            </a:xfrm>
            <a:custGeom>
              <a:avLst/>
              <a:gdLst/>
              <a:ahLst/>
              <a:cxnLst/>
              <a:rect l="l" t="t" r="r" b="b"/>
              <a:pathLst>
                <a:path w="504190" h="262254">
                  <a:moveTo>
                    <a:pt x="252027" y="0"/>
                  </a:moveTo>
                  <a:lnTo>
                    <a:pt x="194240" y="3460"/>
                  </a:lnTo>
                  <a:lnTo>
                    <a:pt x="141192" y="13318"/>
                  </a:lnTo>
                  <a:lnTo>
                    <a:pt x="94397" y="28786"/>
                  </a:lnTo>
                  <a:lnTo>
                    <a:pt x="55367" y="49078"/>
                  </a:lnTo>
                  <a:lnTo>
                    <a:pt x="25616" y="73407"/>
                  </a:lnTo>
                  <a:lnTo>
                    <a:pt x="0" y="131033"/>
                  </a:lnTo>
                  <a:lnTo>
                    <a:pt x="6656" y="161077"/>
                  </a:lnTo>
                  <a:lnTo>
                    <a:pt x="55367" y="212987"/>
                  </a:lnTo>
                  <a:lnTo>
                    <a:pt x="94397" y="233279"/>
                  </a:lnTo>
                  <a:lnTo>
                    <a:pt x="141192" y="248747"/>
                  </a:lnTo>
                  <a:lnTo>
                    <a:pt x="194240" y="258605"/>
                  </a:lnTo>
                  <a:lnTo>
                    <a:pt x="252027" y="262066"/>
                  </a:lnTo>
                  <a:lnTo>
                    <a:pt x="309815" y="258605"/>
                  </a:lnTo>
                  <a:lnTo>
                    <a:pt x="362863" y="248747"/>
                  </a:lnTo>
                  <a:lnTo>
                    <a:pt x="409659" y="233279"/>
                  </a:lnTo>
                  <a:lnTo>
                    <a:pt x="448688" y="212987"/>
                  </a:lnTo>
                  <a:lnTo>
                    <a:pt x="478440" y="188658"/>
                  </a:lnTo>
                  <a:lnTo>
                    <a:pt x="504056" y="131033"/>
                  </a:lnTo>
                  <a:lnTo>
                    <a:pt x="497400" y="100988"/>
                  </a:lnTo>
                  <a:lnTo>
                    <a:pt x="448688" y="49078"/>
                  </a:lnTo>
                  <a:lnTo>
                    <a:pt x="409659" y="28786"/>
                  </a:lnTo>
                  <a:lnTo>
                    <a:pt x="362863" y="13318"/>
                  </a:lnTo>
                  <a:lnTo>
                    <a:pt x="309815" y="3460"/>
                  </a:lnTo>
                  <a:lnTo>
                    <a:pt x="252027" y="0"/>
                  </a:lnTo>
                  <a:close/>
                </a:path>
              </a:pathLst>
            </a:custGeom>
            <a:solidFill>
              <a:srgbClr val="7F7F7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object 81"/>
            <p:cNvSpPr/>
            <p:nvPr/>
          </p:nvSpPr>
          <p:spPr>
            <a:xfrm>
              <a:off x="7257737" y="5515712"/>
              <a:ext cx="504190" cy="262255"/>
            </a:xfrm>
            <a:custGeom>
              <a:avLst/>
              <a:gdLst/>
              <a:ahLst/>
              <a:cxnLst/>
              <a:rect l="l" t="t" r="r" b="b"/>
              <a:pathLst>
                <a:path w="504190" h="262254">
                  <a:moveTo>
                    <a:pt x="0" y="131033"/>
                  </a:moveTo>
                  <a:lnTo>
                    <a:pt x="25616" y="73408"/>
                  </a:lnTo>
                  <a:lnTo>
                    <a:pt x="55367" y="49078"/>
                  </a:lnTo>
                  <a:lnTo>
                    <a:pt x="94397" y="28786"/>
                  </a:lnTo>
                  <a:lnTo>
                    <a:pt x="141192" y="13318"/>
                  </a:lnTo>
                  <a:lnTo>
                    <a:pt x="194240" y="3460"/>
                  </a:lnTo>
                  <a:lnTo>
                    <a:pt x="252028" y="0"/>
                  </a:lnTo>
                  <a:lnTo>
                    <a:pt x="309815" y="3460"/>
                  </a:lnTo>
                  <a:lnTo>
                    <a:pt x="362863" y="13318"/>
                  </a:lnTo>
                  <a:lnTo>
                    <a:pt x="409658" y="28786"/>
                  </a:lnTo>
                  <a:lnTo>
                    <a:pt x="448688" y="49078"/>
                  </a:lnTo>
                  <a:lnTo>
                    <a:pt x="478439" y="73408"/>
                  </a:lnTo>
                  <a:lnTo>
                    <a:pt x="504056" y="131033"/>
                  </a:lnTo>
                  <a:lnTo>
                    <a:pt x="497399" y="161077"/>
                  </a:lnTo>
                  <a:lnTo>
                    <a:pt x="448688" y="212987"/>
                  </a:lnTo>
                  <a:lnTo>
                    <a:pt x="409658" y="233279"/>
                  </a:lnTo>
                  <a:lnTo>
                    <a:pt x="362863" y="248747"/>
                  </a:lnTo>
                  <a:lnTo>
                    <a:pt x="309815" y="258605"/>
                  </a:lnTo>
                  <a:lnTo>
                    <a:pt x="252028" y="262066"/>
                  </a:lnTo>
                  <a:lnTo>
                    <a:pt x="194240" y="258605"/>
                  </a:lnTo>
                  <a:lnTo>
                    <a:pt x="141192" y="248747"/>
                  </a:lnTo>
                  <a:lnTo>
                    <a:pt x="94397" y="233279"/>
                  </a:lnTo>
                  <a:lnTo>
                    <a:pt x="55367" y="212987"/>
                  </a:lnTo>
                  <a:lnTo>
                    <a:pt x="25616" y="188657"/>
                  </a:lnTo>
                  <a:lnTo>
                    <a:pt x="0" y="131033"/>
                  </a:lnTo>
                  <a:close/>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2" name="object 82"/>
          <p:cNvSpPr txBox="1"/>
          <p:nvPr/>
        </p:nvSpPr>
        <p:spPr>
          <a:xfrm>
            <a:off x="7462140" y="5562600"/>
            <a:ext cx="96520"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0" i="0" u="none" strike="noStrike" kern="1200" cap="none" spc="0" normalizeH="0" baseline="0" noProof="0" dirty="0">
                <a:ln>
                  <a:noFill/>
                </a:ln>
                <a:solidFill>
                  <a:srgbClr val="FFFFFF"/>
                </a:solidFill>
                <a:effectLst/>
                <a:uLnTx/>
                <a:uFillTx/>
                <a:latin typeface="Arial"/>
                <a:ea typeface="+mn-ea"/>
                <a:cs typeface="Arial"/>
              </a:rPr>
              <a:t>3</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grpSp>
        <p:nvGrpSpPr>
          <p:cNvPr id="83" name="object 83" descr="12"/>
          <p:cNvGrpSpPr/>
          <p:nvPr/>
        </p:nvGrpSpPr>
        <p:grpSpPr>
          <a:xfrm>
            <a:off x="1574614" y="4823750"/>
            <a:ext cx="510540" cy="268605"/>
            <a:chOff x="1574614" y="4823750"/>
            <a:chExt cx="510540" cy="268605"/>
          </a:xfrm>
        </p:grpSpPr>
        <p:sp>
          <p:nvSpPr>
            <p:cNvPr id="84" name="object 84"/>
            <p:cNvSpPr/>
            <p:nvPr/>
          </p:nvSpPr>
          <p:spPr>
            <a:xfrm>
              <a:off x="1577789" y="4826925"/>
              <a:ext cx="504190" cy="262255"/>
            </a:xfrm>
            <a:custGeom>
              <a:avLst/>
              <a:gdLst/>
              <a:ahLst/>
              <a:cxnLst/>
              <a:rect l="l" t="t" r="r" b="b"/>
              <a:pathLst>
                <a:path w="504189" h="262254">
                  <a:moveTo>
                    <a:pt x="252028" y="0"/>
                  </a:moveTo>
                  <a:lnTo>
                    <a:pt x="194240" y="3460"/>
                  </a:lnTo>
                  <a:lnTo>
                    <a:pt x="141192" y="13318"/>
                  </a:lnTo>
                  <a:lnTo>
                    <a:pt x="94397" y="28786"/>
                  </a:lnTo>
                  <a:lnTo>
                    <a:pt x="55367" y="49078"/>
                  </a:lnTo>
                  <a:lnTo>
                    <a:pt x="25616" y="73408"/>
                  </a:lnTo>
                  <a:lnTo>
                    <a:pt x="0" y="131033"/>
                  </a:lnTo>
                  <a:lnTo>
                    <a:pt x="6656" y="161078"/>
                  </a:lnTo>
                  <a:lnTo>
                    <a:pt x="55367" y="212987"/>
                  </a:lnTo>
                  <a:lnTo>
                    <a:pt x="94397" y="233279"/>
                  </a:lnTo>
                  <a:lnTo>
                    <a:pt x="141192" y="248747"/>
                  </a:lnTo>
                  <a:lnTo>
                    <a:pt x="194240" y="258605"/>
                  </a:lnTo>
                  <a:lnTo>
                    <a:pt x="252028" y="262065"/>
                  </a:lnTo>
                  <a:lnTo>
                    <a:pt x="309816" y="258605"/>
                  </a:lnTo>
                  <a:lnTo>
                    <a:pt x="362864" y="248747"/>
                  </a:lnTo>
                  <a:lnTo>
                    <a:pt x="409659" y="233279"/>
                  </a:lnTo>
                  <a:lnTo>
                    <a:pt x="448688" y="212987"/>
                  </a:lnTo>
                  <a:lnTo>
                    <a:pt x="478440" y="188658"/>
                  </a:lnTo>
                  <a:lnTo>
                    <a:pt x="504056" y="131033"/>
                  </a:lnTo>
                  <a:lnTo>
                    <a:pt x="497400" y="100988"/>
                  </a:lnTo>
                  <a:lnTo>
                    <a:pt x="448688" y="49078"/>
                  </a:lnTo>
                  <a:lnTo>
                    <a:pt x="409659" y="28786"/>
                  </a:lnTo>
                  <a:lnTo>
                    <a:pt x="362864" y="13318"/>
                  </a:lnTo>
                  <a:lnTo>
                    <a:pt x="309816" y="3460"/>
                  </a:lnTo>
                  <a:lnTo>
                    <a:pt x="252028" y="0"/>
                  </a:lnTo>
                  <a:close/>
                </a:path>
              </a:pathLst>
            </a:custGeom>
            <a:solidFill>
              <a:srgbClr val="7F7F7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object 85"/>
            <p:cNvSpPr/>
            <p:nvPr/>
          </p:nvSpPr>
          <p:spPr>
            <a:xfrm>
              <a:off x="1577789" y="4826925"/>
              <a:ext cx="504190" cy="262255"/>
            </a:xfrm>
            <a:custGeom>
              <a:avLst/>
              <a:gdLst/>
              <a:ahLst/>
              <a:cxnLst/>
              <a:rect l="l" t="t" r="r" b="b"/>
              <a:pathLst>
                <a:path w="504189" h="262254">
                  <a:moveTo>
                    <a:pt x="0" y="131033"/>
                  </a:moveTo>
                  <a:lnTo>
                    <a:pt x="25616" y="73408"/>
                  </a:lnTo>
                  <a:lnTo>
                    <a:pt x="55367" y="49078"/>
                  </a:lnTo>
                  <a:lnTo>
                    <a:pt x="94397" y="28786"/>
                  </a:lnTo>
                  <a:lnTo>
                    <a:pt x="141192" y="13318"/>
                  </a:lnTo>
                  <a:lnTo>
                    <a:pt x="194240" y="3460"/>
                  </a:lnTo>
                  <a:lnTo>
                    <a:pt x="252028" y="0"/>
                  </a:lnTo>
                  <a:lnTo>
                    <a:pt x="309815" y="3460"/>
                  </a:lnTo>
                  <a:lnTo>
                    <a:pt x="362863" y="13318"/>
                  </a:lnTo>
                  <a:lnTo>
                    <a:pt x="409658" y="28786"/>
                  </a:lnTo>
                  <a:lnTo>
                    <a:pt x="448688" y="49078"/>
                  </a:lnTo>
                  <a:lnTo>
                    <a:pt x="478439" y="73408"/>
                  </a:lnTo>
                  <a:lnTo>
                    <a:pt x="504056" y="131033"/>
                  </a:lnTo>
                  <a:lnTo>
                    <a:pt x="497399" y="161077"/>
                  </a:lnTo>
                  <a:lnTo>
                    <a:pt x="448688" y="212987"/>
                  </a:lnTo>
                  <a:lnTo>
                    <a:pt x="409658" y="233279"/>
                  </a:lnTo>
                  <a:lnTo>
                    <a:pt x="362863" y="248747"/>
                  </a:lnTo>
                  <a:lnTo>
                    <a:pt x="309815" y="258605"/>
                  </a:lnTo>
                  <a:lnTo>
                    <a:pt x="252028" y="262066"/>
                  </a:lnTo>
                  <a:lnTo>
                    <a:pt x="194240" y="258605"/>
                  </a:lnTo>
                  <a:lnTo>
                    <a:pt x="141192" y="248747"/>
                  </a:lnTo>
                  <a:lnTo>
                    <a:pt x="94397" y="233279"/>
                  </a:lnTo>
                  <a:lnTo>
                    <a:pt x="55367" y="212987"/>
                  </a:lnTo>
                  <a:lnTo>
                    <a:pt x="25616" y="188657"/>
                  </a:lnTo>
                  <a:lnTo>
                    <a:pt x="0" y="131033"/>
                  </a:lnTo>
                  <a:close/>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6" name="object 86"/>
          <p:cNvSpPr txBox="1"/>
          <p:nvPr/>
        </p:nvSpPr>
        <p:spPr>
          <a:xfrm>
            <a:off x="1747268" y="4864100"/>
            <a:ext cx="165100"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0" i="0" u="none" strike="noStrike" kern="1200" cap="none" spc="-10" normalizeH="0" baseline="0" noProof="0" dirty="0">
                <a:ln>
                  <a:noFill/>
                </a:ln>
                <a:solidFill>
                  <a:srgbClr val="FFFFFF"/>
                </a:solidFill>
                <a:effectLst/>
                <a:uLnTx/>
                <a:uFillTx/>
                <a:latin typeface="Arial"/>
                <a:ea typeface="+mn-ea"/>
                <a:cs typeface="Arial"/>
              </a:rPr>
              <a:t>12</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grpSp>
        <p:nvGrpSpPr>
          <p:cNvPr id="87" name="object 87" descr="39"/>
          <p:cNvGrpSpPr/>
          <p:nvPr/>
        </p:nvGrpSpPr>
        <p:grpSpPr>
          <a:xfrm>
            <a:off x="368515" y="4010809"/>
            <a:ext cx="510540" cy="268605"/>
            <a:chOff x="368515" y="4010809"/>
            <a:chExt cx="510540" cy="268605"/>
          </a:xfrm>
        </p:grpSpPr>
        <p:sp>
          <p:nvSpPr>
            <p:cNvPr id="88" name="object 88"/>
            <p:cNvSpPr/>
            <p:nvPr/>
          </p:nvSpPr>
          <p:spPr>
            <a:xfrm>
              <a:off x="371690" y="4013984"/>
              <a:ext cx="504190" cy="262255"/>
            </a:xfrm>
            <a:custGeom>
              <a:avLst/>
              <a:gdLst/>
              <a:ahLst/>
              <a:cxnLst/>
              <a:rect l="l" t="t" r="r" b="b"/>
              <a:pathLst>
                <a:path w="504190" h="262254">
                  <a:moveTo>
                    <a:pt x="252027" y="0"/>
                  </a:moveTo>
                  <a:lnTo>
                    <a:pt x="194240" y="3460"/>
                  </a:lnTo>
                  <a:lnTo>
                    <a:pt x="141192" y="13318"/>
                  </a:lnTo>
                  <a:lnTo>
                    <a:pt x="94397" y="28786"/>
                  </a:lnTo>
                  <a:lnTo>
                    <a:pt x="55367" y="49078"/>
                  </a:lnTo>
                  <a:lnTo>
                    <a:pt x="25616" y="73408"/>
                  </a:lnTo>
                  <a:lnTo>
                    <a:pt x="0" y="131033"/>
                  </a:lnTo>
                  <a:lnTo>
                    <a:pt x="6656" y="161078"/>
                  </a:lnTo>
                  <a:lnTo>
                    <a:pt x="55367" y="212987"/>
                  </a:lnTo>
                  <a:lnTo>
                    <a:pt x="94397" y="233279"/>
                  </a:lnTo>
                  <a:lnTo>
                    <a:pt x="141192" y="248747"/>
                  </a:lnTo>
                  <a:lnTo>
                    <a:pt x="194240" y="258605"/>
                  </a:lnTo>
                  <a:lnTo>
                    <a:pt x="252027" y="262065"/>
                  </a:lnTo>
                  <a:lnTo>
                    <a:pt x="309815" y="258605"/>
                  </a:lnTo>
                  <a:lnTo>
                    <a:pt x="362863" y="248747"/>
                  </a:lnTo>
                  <a:lnTo>
                    <a:pt x="409658" y="233279"/>
                  </a:lnTo>
                  <a:lnTo>
                    <a:pt x="448688" y="212987"/>
                  </a:lnTo>
                  <a:lnTo>
                    <a:pt x="478439" y="188658"/>
                  </a:lnTo>
                  <a:lnTo>
                    <a:pt x="504056" y="131033"/>
                  </a:lnTo>
                  <a:lnTo>
                    <a:pt x="497399" y="100988"/>
                  </a:lnTo>
                  <a:lnTo>
                    <a:pt x="448688" y="49078"/>
                  </a:lnTo>
                  <a:lnTo>
                    <a:pt x="409658" y="28786"/>
                  </a:lnTo>
                  <a:lnTo>
                    <a:pt x="362863" y="13318"/>
                  </a:lnTo>
                  <a:lnTo>
                    <a:pt x="309815" y="3460"/>
                  </a:lnTo>
                  <a:lnTo>
                    <a:pt x="252027" y="0"/>
                  </a:lnTo>
                  <a:close/>
                </a:path>
              </a:pathLst>
            </a:custGeom>
            <a:solidFill>
              <a:srgbClr val="7F7F7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 name="object 89"/>
            <p:cNvSpPr/>
            <p:nvPr/>
          </p:nvSpPr>
          <p:spPr>
            <a:xfrm>
              <a:off x="371690" y="4013984"/>
              <a:ext cx="504190" cy="262255"/>
            </a:xfrm>
            <a:custGeom>
              <a:avLst/>
              <a:gdLst/>
              <a:ahLst/>
              <a:cxnLst/>
              <a:rect l="l" t="t" r="r" b="b"/>
              <a:pathLst>
                <a:path w="504190" h="262254">
                  <a:moveTo>
                    <a:pt x="0" y="131033"/>
                  </a:moveTo>
                  <a:lnTo>
                    <a:pt x="25616" y="73408"/>
                  </a:lnTo>
                  <a:lnTo>
                    <a:pt x="55367" y="49078"/>
                  </a:lnTo>
                  <a:lnTo>
                    <a:pt x="94397" y="28786"/>
                  </a:lnTo>
                  <a:lnTo>
                    <a:pt x="141192" y="13318"/>
                  </a:lnTo>
                  <a:lnTo>
                    <a:pt x="194240" y="3460"/>
                  </a:lnTo>
                  <a:lnTo>
                    <a:pt x="252028" y="0"/>
                  </a:lnTo>
                  <a:lnTo>
                    <a:pt x="309815" y="3460"/>
                  </a:lnTo>
                  <a:lnTo>
                    <a:pt x="362863" y="13318"/>
                  </a:lnTo>
                  <a:lnTo>
                    <a:pt x="409658" y="28786"/>
                  </a:lnTo>
                  <a:lnTo>
                    <a:pt x="448688" y="49078"/>
                  </a:lnTo>
                  <a:lnTo>
                    <a:pt x="478439" y="73408"/>
                  </a:lnTo>
                  <a:lnTo>
                    <a:pt x="504056" y="131033"/>
                  </a:lnTo>
                  <a:lnTo>
                    <a:pt x="497399" y="161077"/>
                  </a:lnTo>
                  <a:lnTo>
                    <a:pt x="448688" y="212987"/>
                  </a:lnTo>
                  <a:lnTo>
                    <a:pt x="409658" y="233279"/>
                  </a:lnTo>
                  <a:lnTo>
                    <a:pt x="362863" y="248747"/>
                  </a:lnTo>
                  <a:lnTo>
                    <a:pt x="309815" y="258605"/>
                  </a:lnTo>
                  <a:lnTo>
                    <a:pt x="252028" y="262066"/>
                  </a:lnTo>
                  <a:lnTo>
                    <a:pt x="194240" y="258605"/>
                  </a:lnTo>
                  <a:lnTo>
                    <a:pt x="141192" y="248747"/>
                  </a:lnTo>
                  <a:lnTo>
                    <a:pt x="94397" y="233279"/>
                  </a:lnTo>
                  <a:lnTo>
                    <a:pt x="55367" y="212987"/>
                  </a:lnTo>
                  <a:lnTo>
                    <a:pt x="25616" y="188657"/>
                  </a:lnTo>
                  <a:lnTo>
                    <a:pt x="0" y="131033"/>
                  </a:lnTo>
                  <a:close/>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0" name="object 90"/>
          <p:cNvSpPr txBox="1"/>
          <p:nvPr/>
        </p:nvSpPr>
        <p:spPr>
          <a:xfrm>
            <a:off x="541167" y="4051300"/>
            <a:ext cx="165100"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0" i="0" u="none" strike="noStrike" kern="1200" cap="none" spc="-10" normalizeH="0" baseline="0" noProof="0" dirty="0">
                <a:ln>
                  <a:noFill/>
                </a:ln>
                <a:solidFill>
                  <a:srgbClr val="FFFFFF"/>
                </a:solidFill>
                <a:effectLst/>
                <a:uLnTx/>
                <a:uFillTx/>
                <a:latin typeface="Arial"/>
                <a:ea typeface="+mn-ea"/>
                <a:cs typeface="Arial"/>
              </a:rPr>
              <a:t>39</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91" name="object 91"/>
          <p:cNvSpPr txBox="1"/>
          <p:nvPr/>
        </p:nvSpPr>
        <p:spPr>
          <a:xfrm>
            <a:off x="9055484" y="870728"/>
            <a:ext cx="2847340" cy="243840"/>
          </a:xfrm>
          <a:prstGeom prst="rect">
            <a:avLst/>
          </a:prstGeom>
          <a:solidFill>
            <a:srgbClr val="D0CECE"/>
          </a:solidFill>
        </p:spPr>
        <p:txBody>
          <a:bodyPr vert="horz" wrap="square" lIns="0" tIns="30480" rIns="0" bIns="0" rtlCol="0">
            <a:spAutoFit/>
          </a:bodyPr>
          <a:lstStyle/>
          <a:p>
            <a:pPr marL="782320" marR="0" lvl="0" indent="0" algn="l" defTabSz="914400" rtl="0" eaLnBrk="1" fontAlgn="auto" latinLnBrk="0" hangingPunct="1">
              <a:lnSpc>
                <a:spcPct val="100000"/>
              </a:lnSpc>
              <a:spcBef>
                <a:spcPts val="240"/>
              </a:spcBef>
              <a:spcAft>
                <a:spcPts val="0"/>
              </a:spcAft>
              <a:buClrTx/>
              <a:buSzTx/>
              <a:buFontTx/>
              <a:buNone/>
              <a:tabLst/>
              <a:defRPr/>
            </a:pPr>
            <a:r>
              <a:rPr kumimoji="0" sz="1100" b="1" i="0" u="none" strike="noStrike" kern="1200" cap="none" spc="-20" normalizeH="0" baseline="0" noProof="0" dirty="0">
                <a:ln>
                  <a:noFill/>
                </a:ln>
                <a:solidFill>
                  <a:prstClr val="black"/>
                </a:solidFill>
                <a:effectLst/>
                <a:uLnTx/>
                <a:uFillTx/>
                <a:latin typeface="Calibri"/>
                <a:ea typeface="+mn-ea"/>
                <a:cs typeface="Calibri"/>
              </a:rPr>
              <a:t>S</a:t>
            </a:r>
            <a:r>
              <a:rPr kumimoji="0" sz="1100" b="1" i="0" u="none" strike="noStrike" kern="1200" cap="none" spc="-10" normalizeH="0" baseline="0" noProof="0" dirty="0">
                <a:ln>
                  <a:noFill/>
                </a:ln>
                <a:solidFill>
                  <a:prstClr val="black"/>
                </a:solidFill>
                <a:effectLst/>
                <a:uLnTx/>
                <a:uFillTx/>
                <a:latin typeface="Calibri"/>
                <a:ea typeface="+mn-ea"/>
                <a:cs typeface="Calibri"/>
              </a:rPr>
              <a:t>i</a:t>
            </a:r>
            <a:r>
              <a:rPr kumimoji="0" sz="1100" b="1" i="0" u="none" strike="noStrike" kern="1200" cap="none" spc="-20" normalizeH="0" baseline="0" noProof="0" dirty="0">
                <a:ln>
                  <a:noFill/>
                </a:ln>
                <a:solidFill>
                  <a:prstClr val="black"/>
                </a:solidFill>
                <a:effectLst/>
                <a:uLnTx/>
                <a:uFillTx/>
                <a:latin typeface="Calibri"/>
                <a:ea typeface="+mn-ea"/>
                <a:cs typeface="Calibri"/>
              </a:rPr>
              <a:t>t</a:t>
            </a:r>
            <a:r>
              <a:rPr kumimoji="0" sz="1100" b="1" i="0" u="none" strike="noStrike" kern="1200" cap="none" spc="0" normalizeH="0" baseline="0" noProof="0" dirty="0">
                <a:ln>
                  <a:noFill/>
                </a:ln>
                <a:solidFill>
                  <a:prstClr val="black"/>
                </a:solidFill>
                <a:effectLst/>
                <a:uLnTx/>
                <a:uFillTx/>
                <a:latin typeface="Calibri"/>
                <a:ea typeface="+mn-ea"/>
                <a:cs typeface="Calibri"/>
              </a:rPr>
              <a:t>e</a:t>
            </a:r>
            <a:r>
              <a:rPr kumimoji="0" sz="1100" b="1" i="0" u="none" strike="noStrike" kern="1200" cap="none" spc="-45" normalizeH="0" baseline="0" noProof="0" dirty="0">
                <a:ln>
                  <a:noFill/>
                </a:ln>
                <a:solidFill>
                  <a:prstClr val="black"/>
                </a:solidFill>
                <a:effectLst/>
                <a:uLnTx/>
                <a:uFillTx/>
                <a:latin typeface="Calibri"/>
                <a:ea typeface="+mn-ea"/>
                <a:cs typeface="Calibri"/>
              </a:rPr>
              <a:t> </a:t>
            </a:r>
            <a:r>
              <a:rPr kumimoji="0" sz="1100" b="1" i="0" u="none" strike="noStrike" kern="1200" cap="none" spc="-30" normalizeH="0" baseline="0" noProof="0" dirty="0">
                <a:ln>
                  <a:noFill/>
                </a:ln>
                <a:solidFill>
                  <a:prstClr val="black"/>
                </a:solidFill>
                <a:effectLst/>
                <a:uLnTx/>
                <a:uFillTx/>
                <a:latin typeface="Calibri"/>
                <a:ea typeface="+mn-ea"/>
                <a:cs typeface="Calibri"/>
              </a:rPr>
              <a:t>no</a:t>
            </a:r>
            <a:r>
              <a:rPr kumimoji="0" sz="1100" b="1" i="0" u="none" strike="noStrike" kern="1200" cap="none" spc="0" normalizeH="0" baseline="0" noProof="0" dirty="0">
                <a:ln>
                  <a:noFill/>
                </a:ln>
                <a:solidFill>
                  <a:prstClr val="black"/>
                </a:solidFill>
                <a:effectLst/>
                <a:uLnTx/>
                <a:uFillTx/>
                <a:latin typeface="Calibri"/>
                <a:ea typeface="+mn-ea"/>
                <a:cs typeface="Calibri"/>
              </a:rPr>
              <a:t>t</a:t>
            </a:r>
            <a:r>
              <a:rPr kumimoji="0" sz="1100" b="1" i="0" u="none" strike="noStrike" kern="1200" cap="none" spc="-35" normalizeH="0" baseline="0" noProof="0" dirty="0">
                <a:ln>
                  <a:noFill/>
                </a:ln>
                <a:solidFill>
                  <a:prstClr val="black"/>
                </a:solidFill>
                <a:effectLst/>
                <a:uLnTx/>
                <a:uFillTx/>
                <a:latin typeface="Calibri"/>
                <a:ea typeface="+mn-ea"/>
                <a:cs typeface="Calibri"/>
              </a:rPr>
              <a:t> </a:t>
            </a:r>
            <a:r>
              <a:rPr kumimoji="0" sz="1100" b="1" i="0" u="none" strike="noStrike" kern="1200" cap="none" spc="-25" normalizeH="0" baseline="0" noProof="0" dirty="0">
                <a:ln>
                  <a:noFill/>
                </a:ln>
                <a:solidFill>
                  <a:prstClr val="black"/>
                </a:solidFill>
                <a:effectLst/>
                <a:uLnTx/>
                <a:uFillTx/>
                <a:latin typeface="Calibri"/>
                <a:ea typeface="+mn-ea"/>
                <a:cs typeface="Calibri"/>
              </a:rPr>
              <a:t>y</a:t>
            </a:r>
            <a:r>
              <a:rPr kumimoji="0" sz="1100" b="1" i="0" u="none" strike="noStrike" kern="1200" cap="none" spc="-30" normalizeH="0" baseline="0" noProof="0" dirty="0">
                <a:ln>
                  <a:noFill/>
                </a:ln>
                <a:solidFill>
                  <a:prstClr val="black"/>
                </a:solidFill>
                <a:effectLst/>
                <a:uLnTx/>
                <a:uFillTx/>
                <a:latin typeface="Calibri"/>
                <a:ea typeface="+mn-ea"/>
                <a:cs typeface="Calibri"/>
              </a:rPr>
              <a:t>e</a:t>
            </a:r>
            <a:r>
              <a:rPr kumimoji="0" sz="1100" b="1" i="0" u="none" strike="noStrike" kern="1200" cap="none" spc="0" normalizeH="0" baseline="0" noProof="0" dirty="0">
                <a:ln>
                  <a:noFill/>
                </a:ln>
                <a:solidFill>
                  <a:prstClr val="black"/>
                </a:solidFill>
                <a:effectLst/>
                <a:uLnTx/>
                <a:uFillTx/>
                <a:latin typeface="Calibri"/>
                <a:ea typeface="+mn-ea"/>
                <a:cs typeface="Calibri"/>
              </a:rPr>
              <a:t>t</a:t>
            </a:r>
            <a:r>
              <a:rPr kumimoji="0" sz="1100" b="1" i="0" u="none" strike="noStrike" kern="1200" cap="none" spc="-35" normalizeH="0" baseline="0" noProof="0" dirty="0">
                <a:ln>
                  <a:noFill/>
                </a:ln>
                <a:solidFill>
                  <a:prstClr val="black"/>
                </a:solidFill>
                <a:effectLst/>
                <a:uLnTx/>
                <a:uFillTx/>
                <a:latin typeface="Calibri"/>
                <a:ea typeface="+mn-ea"/>
                <a:cs typeface="Calibri"/>
              </a:rPr>
              <a:t> a</a:t>
            </a:r>
            <a:r>
              <a:rPr kumimoji="0" sz="1100" b="1" i="0" u="none" strike="noStrike" kern="1200" cap="none" spc="-30" normalizeH="0" baseline="0" noProof="0" dirty="0">
                <a:ln>
                  <a:noFill/>
                </a:ln>
                <a:solidFill>
                  <a:prstClr val="black"/>
                </a:solidFill>
                <a:effectLst/>
                <a:uLnTx/>
                <a:uFillTx/>
                <a:latin typeface="Calibri"/>
                <a:ea typeface="+mn-ea"/>
                <a:cs typeface="Calibri"/>
              </a:rPr>
              <a:t>nnoun</a:t>
            </a:r>
            <a:r>
              <a:rPr kumimoji="0" sz="1100" b="1" i="0" u="none" strike="noStrike" kern="1200" cap="none" spc="-25" normalizeH="0" baseline="0" noProof="0" dirty="0">
                <a:ln>
                  <a:noFill/>
                </a:ln>
                <a:solidFill>
                  <a:prstClr val="black"/>
                </a:solidFill>
                <a:effectLst/>
                <a:uLnTx/>
                <a:uFillTx/>
                <a:latin typeface="Calibri"/>
                <a:ea typeface="+mn-ea"/>
                <a:cs typeface="Calibri"/>
              </a:rPr>
              <a:t>c</a:t>
            </a:r>
            <a:r>
              <a:rPr kumimoji="0" sz="1100" b="1" i="0" u="none" strike="noStrike" kern="1200" cap="none" spc="-30" normalizeH="0" baseline="0" noProof="0" dirty="0">
                <a:ln>
                  <a:noFill/>
                </a:ln>
                <a:solidFill>
                  <a:prstClr val="black"/>
                </a:solidFill>
                <a:effectLst/>
                <a:uLnTx/>
                <a:uFillTx/>
                <a:latin typeface="Calibri"/>
                <a:ea typeface="+mn-ea"/>
                <a:cs typeface="Calibri"/>
              </a:rPr>
              <a:t>e</a:t>
            </a:r>
            <a:r>
              <a:rPr kumimoji="0" sz="1100" b="1" i="0" u="none" strike="noStrike" kern="1200" cap="none" spc="0" normalizeH="0" baseline="0" noProof="0" dirty="0">
                <a:ln>
                  <a:noFill/>
                </a:ln>
                <a:solidFill>
                  <a:prstClr val="black"/>
                </a:solidFill>
                <a:effectLst/>
                <a:uLnTx/>
                <a:uFillTx/>
                <a:latin typeface="Calibri"/>
                <a:ea typeface="+mn-ea"/>
                <a:cs typeface="Calibri"/>
              </a:rPr>
              <a:t>d</a:t>
            </a:r>
            <a:endParaRPr kumimoji="0" sz="11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92" name="object 92" descr="40"/>
          <p:cNvGrpSpPr/>
          <p:nvPr/>
        </p:nvGrpSpPr>
        <p:grpSpPr>
          <a:xfrm>
            <a:off x="11285631" y="1321769"/>
            <a:ext cx="489584" cy="249554"/>
            <a:chOff x="11285631" y="1321769"/>
            <a:chExt cx="489584" cy="249554"/>
          </a:xfrm>
        </p:grpSpPr>
        <p:sp>
          <p:nvSpPr>
            <p:cNvPr id="93" name="object 93"/>
            <p:cNvSpPr/>
            <p:nvPr/>
          </p:nvSpPr>
          <p:spPr>
            <a:xfrm>
              <a:off x="11288806" y="1324944"/>
              <a:ext cx="483234" cy="243204"/>
            </a:xfrm>
            <a:custGeom>
              <a:avLst/>
              <a:gdLst/>
              <a:ahLst/>
              <a:cxnLst/>
              <a:rect l="l" t="t" r="r" b="b"/>
              <a:pathLst>
                <a:path w="483234" h="243205">
                  <a:moveTo>
                    <a:pt x="241380" y="0"/>
                  </a:moveTo>
                  <a:lnTo>
                    <a:pt x="177211" y="4335"/>
                  </a:lnTo>
                  <a:lnTo>
                    <a:pt x="119550" y="16571"/>
                  </a:lnTo>
                  <a:lnTo>
                    <a:pt x="70698" y="35550"/>
                  </a:lnTo>
                  <a:lnTo>
                    <a:pt x="32955" y="60115"/>
                  </a:lnTo>
                  <a:lnTo>
                    <a:pt x="0" y="121376"/>
                  </a:lnTo>
                  <a:lnTo>
                    <a:pt x="8622" y="153643"/>
                  </a:lnTo>
                  <a:lnTo>
                    <a:pt x="70698" y="207203"/>
                  </a:lnTo>
                  <a:lnTo>
                    <a:pt x="119550" y="226182"/>
                  </a:lnTo>
                  <a:lnTo>
                    <a:pt x="177211" y="238418"/>
                  </a:lnTo>
                  <a:lnTo>
                    <a:pt x="241380" y="242754"/>
                  </a:lnTo>
                  <a:lnTo>
                    <a:pt x="305548" y="238418"/>
                  </a:lnTo>
                  <a:lnTo>
                    <a:pt x="363209" y="226182"/>
                  </a:lnTo>
                  <a:lnTo>
                    <a:pt x="412062" y="207203"/>
                  </a:lnTo>
                  <a:lnTo>
                    <a:pt x="449805" y="182638"/>
                  </a:lnTo>
                  <a:lnTo>
                    <a:pt x="482761" y="121376"/>
                  </a:lnTo>
                  <a:lnTo>
                    <a:pt x="474138" y="89109"/>
                  </a:lnTo>
                  <a:lnTo>
                    <a:pt x="412062" y="35550"/>
                  </a:lnTo>
                  <a:lnTo>
                    <a:pt x="363209" y="16571"/>
                  </a:lnTo>
                  <a:lnTo>
                    <a:pt x="305548" y="4335"/>
                  </a:lnTo>
                  <a:lnTo>
                    <a:pt x="241380" y="0"/>
                  </a:lnTo>
                  <a:close/>
                </a:path>
              </a:pathLst>
            </a:custGeom>
            <a:solidFill>
              <a:srgbClr val="7F7F7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4" name="object 94"/>
            <p:cNvSpPr/>
            <p:nvPr/>
          </p:nvSpPr>
          <p:spPr>
            <a:xfrm>
              <a:off x="11288806" y="1324944"/>
              <a:ext cx="483234" cy="243204"/>
            </a:xfrm>
            <a:custGeom>
              <a:avLst/>
              <a:gdLst/>
              <a:ahLst/>
              <a:cxnLst/>
              <a:rect l="l" t="t" r="r" b="b"/>
              <a:pathLst>
                <a:path w="483234" h="243205">
                  <a:moveTo>
                    <a:pt x="0" y="121377"/>
                  </a:moveTo>
                  <a:lnTo>
                    <a:pt x="32955" y="60115"/>
                  </a:lnTo>
                  <a:lnTo>
                    <a:pt x="70698" y="35550"/>
                  </a:lnTo>
                  <a:lnTo>
                    <a:pt x="119551" y="16571"/>
                  </a:lnTo>
                  <a:lnTo>
                    <a:pt x="177211" y="4335"/>
                  </a:lnTo>
                  <a:lnTo>
                    <a:pt x="241380" y="0"/>
                  </a:lnTo>
                  <a:lnTo>
                    <a:pt x="305549" y="4335"/>
                  </a:lnTo>
                  <a:lnTo>
                    <a:pt x="363209" y="16571"/>
                  </a:lnTo>
                  <a:lnTo>
                    <a:pt x="412062" y="35550"/>
                  </a:lnTo>
                  <a:lnTo>
                    <a:pt x="449805" y="60115"/>
                  </a:lnTo>
                  <a:lnTo>
                    <a:pt x="482761" y="121377"/>
                  </a:lnTo>
                  <a:lnTo>
                    <a:pt x="474138" y="153643"/>
                  </a:lnTo>
                  <a:lnTo>
                    <a:pt x="412062" y="207203"/>
                  </a:lnTo>
                  <a:lnTo>
                    <a:pt x="363209" y="226182"/>
                  </a:lnTo>
                  <a:lnTo>
                    <a:pt x="305549" y="238418"/>
                  </a:lnTo>
                  <a:lnTo>
                    <a:pt x="241380" y="242754"/>
                  </a:lnTo>
                  <a:lnTo>
                    <a:pt x="177211" y="238418"/>
                  </a:lnTo>
                  <a:lnTo>
                    <a:pt x="119551" y="226182"/>
                  </a:lnTo>
                  <a:lnTo>
                    <a:pt x="70698" y="207203"/>
                  </a:lnTo>
                  <a:lnTo>
                    <a:pt x="32955" y="182638"/>
                  </a:lnTo>
                  <a:lnTo>
                    <a:pt x="0" y="121377"/>
                  </a:lnTo>
                  <a:close/>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5" name="object 95"/>
          <p:cNvSpPr txBox="1"/>
          <p:nvPr/>
        </p:nvSpPr>
        <p:spPr>
          <a:xfrm>
            <a:off x="11460336" y="1358900"/>
            <a:ext cx="152400" cy="177800"/>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kumimoji="0" sz="1000" b="0" i="0" u="none" strike="noStrike" kern="1200" cap="none" spc="-10" normalizeH="0" baseline="0" noProof="0" dirty="0">
                <a:ln>
                  <a:noFill/>
                </a:ln>
                <a:solidFill>
                  <a:srgbClr val="FFFFFF"/>
                </a:solidFill>
                <a:effectLst/>
                <a:uLnTx/>
                <a:uFillTx/>
                <a:latin typeface="Arial"/>
                <a:ea typeface="+mn-ea"/>
                <a:cs typeface="Arial"/>
              </a:rPr>
              <a:t>40</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grpSp>
        <p:nvGrpSpPr>
          <p:cNvPr id="96" name="object 96">
            <a:extLst>
              <a:ext uri="{C183D7F6-B498-43B3-948B-1728B52AA6E4}">
                <adec:decorative xmlns:adec="http://schemas.microsoft.com/office/drawing/2017/decorative" val="1"/>
              </a:ext>
            </a:extLst>
          </p:cNvPr>
          <p:cNvGrpSpPr/>
          <p:nvPr/>
        </p:nvGrpSpPr>
        <p:grpSpPr>
          <a:xfrm>
            <a:off x="9105900" y="1320800"/>
            <a:ext cx="2668905" cy="1190625"/>
            <a:chOff x="9105900" y="1320800"/>
            <a:chExt cx="2668905" cy="1190625"/>
          </a:xfrm>
        </p:grpSpPr>
        <p:sp>
          <p:nvSpPr>
            <p:cNvPr id="97" name="object 97"/>
            <p:cNvSpPr/>
            <p:nvPr/>
          </p:nvSpPr>
          <p:spPr>
            <a:xfrm>
              <a:off x="11288806" y="1808718"/>
              <a:ext cx="483234" cy="243204"/>
            </a:xfrm>
            <a:custGeom>
              <a:avLst/>
              <a:gdLst/>
              <a:ahLst/>
              <a:cxnLst/>
              <a:rect l="l" t="t" r="r" b="b"/>
              <a:pathLst>
                <a:path w="483234" h="243205">
                  <a:moveTo>
                    <a:pt x="241380" y="0"/>
                  </a:moveTo>
                  <a:lnTo>
                    <a:pt x="177211" y="4335"/>
                  </a:lnTo>
                  <a:lnTo>
                    <a:pt x="119550" y="16571"/>
                  </a:lnTo>
                  <a:lnTo>
                    <a:pt x="70698" y="35550"/>
                  </a:lnTo>
                  <a:lnTo>
                    <a:pt x="32955" y="60115"/>
                  </a:lnTo>
                  <a:lnTo>
                    <a:pt x="0" y="121377"/>
                  </a:lnTo>
                  <a:lnTo>
                    <a:pt x="8622" y="153644"/>
                  </a:lnTo>
                  <a:lnTo>
                    <a:pt x="70698" y="207203"/>
                  </a:lnTo>
                  <a:lnTo>
                    <a:pt x="119550" y="226182"/>
                  </a:lnTo>
                  <a:lnTo>
                    <a:pt x="177211" y="238418"/>
                  </a:lnTo>
                  <a:lnTo>
                    <a:pt x="241380" y="242754"/>
                  </a:lnTo>
                  <a:lnTo>
                    <a:pt x="305548" y="238418"/>
                  </a:lnTo>
                  <a:lnTo>
                    <a:pt x="363209" y="226182"/>
                  </a:lnTo>
                  <a:lnTo>
                    <a:pt x="412062" y="207203"/>
                  </a:lnTo>
                  <a:lnTo>
                    <a:pt x="449805" y="182638"/>
                  </a:lnTo>
                  <a:lnTo>
                    <a:pt x="482761" y="121377"/>
                  </a:lnTo>
                  <a:lnTo>
                    <a:pt x="474138" y="89110"/>
                  </a:lnTo>
                  <a:lnTo>
                    <a:pt x="412062" y="35550"/>
                  </a:lnTo>
                  <a:lnTo>
                    <a:pt x="363209" y="16571"/>
                  </a:lnTo>
                  <a:lnTo>
                    <a:pt x="305548" y="4335"/>
                  </a:lnTo>
                  <a:lnTo>
                    <a:pt x="241380" y="0"/>
                  </a:lnTo>
                  <a:close/>
                </a:path>
              </a:pathLst>
            </a:custGeom>
            <a:solidFill>
              <a:srgbClr val="7F7F7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8" name="object 98"/>
            <p:cNvSpPr/>
            <p:nvPr/>
          </p:nvSpPr>
          <p:spPr>
            <a:xfrm>
              <a:off x="11288806" y="1808718"/>
              <a:ext cx="483234" cy="243204"/>
            </a:xfrm>
            <a:custGeom>
              <a:avLst/>
              <a:gdLst/>
              <a:ahLst/>
              <a:cxnLst/>
              <a:rect l="l" t="t" r="r" b="b"/>
              <a:pathLst>
                <a:path w="483234" h="243205">
                  <a:moveTo>
                    <a:pt x="0" y="121377"/>
                  </a:moveTo>
                  <a:lnTo>
                    <a:pt x="32955" y="60115"/>
                  </a:lnTo>
                  <a:lnTo>
                    <a:pt x="70698" y="35550"/>
                  </a:lnTo>
                  <a:lnTo>
                    <a:pt x="119551" y="16571"/>
                  </a:lnTo>
                  <a:lnTo>
                    <a:pt x="177211" y="4335"/>
                  </a:lnTo>
                  <a:lnTo>
                    <a:pt x="241380" y="0"/>
                  </a:lnTo>
                  <a:lnTo>
                    <a:pt x="305549" y="4335"/>
                  </a:lnTo>
                  <a:lnTo>
                    <a:pt x="363209" y="16571"/>
                  </a:lnTo>
                  <a:lnTo>
                    <a:pt x="412062" y="35550"/>
                  </a:lnTo>
                  <a:lnTo>
                    <a:pt x="449805" y="60115"/>
                  </a:lnTo>
                  <a:lnTo>
                    <a:pt x="482761" y="121377"/>
                  </a:lnTo>
                  <a:lnTo>
                    <a:pt x="474138" y="153643"/>
                  </a:lnTo>
                  <a:lnTo>
                    <a:pt x="412062" y="207203"/>
                  </a:lnTo>
                  <a:lnTo>
                    <a:pt x="363209" y="226182"/>
                  </a:lnTo>
                  <a:lnTo>
                    <a:pt x="305549" y="238418"/>
                  </a:lnTo>
                  <a:lnTo>
                    <a:pt x="241380" y="242754"/>
                  </a:lnTo>
                  <a:lnTo>
                    <a:pt x="177211" y="238418"/>
                  </a:lnTo>
                  <a:lnTo>
                    <a:pt x="119551" y="226182"/>
                  </a:lnTo>
                  <a:lnTo>
                    <a:pt x="70698" y="207203"/>
                  </a:lnTo>
                  <a:lnTo>
                    <a:pt x="32955" y="182638"/>
                  </a:lnTo>
                  <a:lnTo>
                    <a:pt x="0" y="121377"/>
                  </a:lnTo>
                  <a:close/>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99" name="object 99"/>
            <p:cNvPicPr/>
            <p:nvPr/>
          </p:nvPicPr>
          <p:blipFill>
            <a:blip r:embed="rId34" cstate="print"/>
            <a:stretch>
              <a:fillRect/>
            </a:stretch>
          </p:blipFill>
          <p:spPr>
            <a:xfrm>
              <a:off x="9105900" y="1320800"/>
              <a:ext cx="1155700" cy="292100"/>
            </a:xfrm>
            <a:prstGeom prst="rect">
              <a:avLst/>
            </a:prstGeom>
          </p:spPr>
        </p:pic>
        <p:pic>
          <p:nvPicPr>
            <p:cNvPr id="100" name="object 100"/>
            <p:cNvPicPr/>
            <p:nvPr/>
          </p:nvPicPr>
          <p:blipFill>
            <a:blip r:embed="rId35" cstate="print"/>
            <a:stretch>
              <a:fillRect/>
            </a:stretch>
          </p:blipFill>
          <p:spPr>
            <a:xfrm>
              <a:off x="10185400" y="1346200"/>
              <a:ext cx="1104900" cy="241300"/>
            </a:xfrm>
            <a:prstGeom prst="rect">
              <a:avLst/>
            </a:prstGeom>
          </p:spPr>
        </p:pic>
        <p:sp>
          <p:nvSpPr>
            <p:cNvPr id="101" name="object 101"/>
            <p:cNvSpPr/>
            <p:nvPr/>
          </p:nvSpPr>
          <p:spPr>
            <a:xfrm>
              <a:off x="11288439" y="2264886"/>
              <a:ext cx="483234" cy="243204"/>
            </a:xfrm>
            <a:custGeom>
              <a:avLst/>
              <a:gdLst/>
              <a:ahLst/>
              <a:cxnLst/>
              <a:rect l="l" t="t" r="r" b="b"/>
              <a:pathLst>
                <a:path w="483234" h="243205">
                  <a:moveTo>
                    <a:pt x="241380" y="0"/>
                  </a:moveTo>
                  <a:lnTo>
                    <a:pt x="177211" y="4335"/>
                  </a:lnTo>
                  <a:lnTo>
                    <a:pt x="119550" y="16571"/>
                  </a:lnTo>
                  <a:lnTo>
                    <a:pt x="70698" y="35550"/>
                  </a:lnTo>
                  <a:lnTo>
                    <a:pt x="32955" y="60115"/>
                  </a:lnTo>
                  <a:lnTo>
                    <a:pt x="0" y="121376"/>
                  </a:lnTo>
                  <a:lnTo>
                    <a:pt x="8622" y="153643"/>
                  </a:lnTo>
                  <a:lnTo>
                    <a:pt x="70698" y="207203"/>
                  </a:lnTo>
                  <a:lnTo>
                    <a:pt x="119550" y="226182"/>
                  </a:lnTo>
                  <a:lnTo>
                    <a:pt x="177211" y="238418"/>
                  </a:lnTo>
                  <a:lnTo>
                    <a:pt x="241380" y="242754"/>
                  </a:lnTo>
                  <a:lnTo>
                    <a:pt x="305548" y="238418"/>
                  </a:lnTo>
                  <a:lnTo>
                    <a:pt x="363209" y="226182"/>
                  </a:lnTo>
                  <a:lnTo>
                    <a:pt x="412061" y="207203"/>
                  </a:lnTo>
                  <a:lnTo>
                    <a:pt x="449804" y="182637"/>
                  </a:lnTo>
                  <a:lnTo>
                    <a:pt x="482760" y="121376"/>
                  </a:lnTo>
                  <a:lnTo>
                    <a:pt x="474137" y="89109"/>
                  </a:lnTo>
                  <a:lnTo>
                    <a:pt x="412061" y="35550"/>
                  </a:lnTo>
                  <a:lnTo>
                    <a:pt x="363209" y="16571"/>
                  </a:lnTo>
                  <a:lnTo>
                    <a:pt x="305548" y="4335"/>
                  </a:lnTo>
                  <a:lnTo>
                    <a:pt x="241380" y="0"/>
                  </a:lnTo>
                  <a:close/>
                </a:path>
              </a:pathLst>
            </a:custGeom>
            <a:solidFill>
              <a:srgbClr val="7F7F7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2" name="object 102"/>
            <p:cNvSpPr/>
            <p:nvPr/>
          </p:nvSpPr>
          <p:spPr>
            <a:xfrm>
              <a:off x="11288439" y="2264886"/>
              <a:ext cx="483234" cy="243204"/>
            </a:xfrm>
            <a:custGeom>
              <a:avLst/>
              <a:gdLst/>
              <a:ahLst/>
              <a:cxnLst/>
              <a:rect l="l" t="t" r="r" b="b"/>
              <a:pathLst>
                <a:path w="483234" h="243205">
                  <a:moveTo>
                    <a:pt x="0" y="121377"/>
                  </a:moveTo>
                  <a:lnTo>
                    <a:pt x="32955" y="60115"/>
                  </a:lnTo>
                  <a:lnTo>
                    <a:pt x="70698" y="35550"/>
                  </a:lnTo>
                  <a:lnTo>
                    <a:pt x="119551" y="16571"/>
                  </a:lnTo>
                  <a:lnTo>
                    <a:pt x="177211" y="4335"/>
                  </a:lnTo>
                  <a:lnTo>
                    <a:pt x="241380" y="0"/>
                  </a:lnTo>
                  <a:lnTo>
                    <a:pt x="305549" y="4335"/>
                  </a:lnTo>
                  <a:lnTo>
                    <a:pt x="363209" y="16571"/>
                  </a:lnTo>
                  <a:lnTo>
                    <a:pt x="412062" y="35550"/>
                  </a:lnTo>
                  <a:lnTo>
                    <a:pt x="449805" y="60115"/>
                  </a:lnTo>
                  <a:lnTo>
                    <a:pt x="482761" y="121377"/>
                  </a:lnTo>
                  <a:lnTo>
                    <a:pt x="474138" y="153643"/>
                  </a:lnTo>
                  <a:lnTo>
                    <a:pt x="412062" y="207203"/>
                  </a:lnTo>
                  <a:lnTo>
                    <a:pt x="363209" y="226182"/>
                  </a:lnTo>
                  <a:lnTo>
                    <a:pt x="305549" y="238418"/>
                  </a:lnTo>
                  <a:lnTo>
                    <a:pt x="241380" y="242754"/>
                  </a:lnTo>
                  <a:lnTo>
                    <a:pt x="177211" y="238418"/>
                  </a:lnTo>
                  <a:lnTo>
                    <a:pt x="119551" y="226182"/>
                  </a:lnTo>
                  <a:lnTo>
                    <a:pt x="70698" y="207203"/>
                  </a:lnTo>
                  <a:lnTo>
                    <a:pt x="32955" y="182638"/>
                  </a:lnTo>
                  <a:lnTo>
                    <a:pt x="0" y="121377"/>
                  </a:lnTo>
                  <a:close/>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3" name="object 103"/>
          <p:cNvSpPr txBox="1"/>
          <p:nvPr/>
        </p:nvSpPr>
        <p:spPr>
          <a:xfrm>
            <a:off x="11459967" y="1841500"/>
            <a:ext cx="153035" cy="635000"/>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kumimoji="0" sz="1000" b="0" i="0" u="none" strike="noStrike" kern="1200" cap="none" spc="-10" normalizeH="0" baseline="0" noProof="0" dirty="0">
                <a:ln>
                  <a:noFill/>
                </a:ln>
                <a:solidFill>
                  <a:srgbClr val="FFFFFF"/>
                </a:solidFill>
                <a:effectLst/>
                <a:uLnTx/>
                <a:uFillTx/>
                <a:latin typeface="Arial"/>
                <a:ea typeface="+mn-ea"/>
                <a:cs typeface="Arial"/>
              </a:rPr>
              <a:t>23</a:t>
            </a:r>
            <a:endParaRPr kumimoji="0" sz="10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40"/>
              </a:spcBef>
              <a:spcAft>
                <a:spcPts val="0"/>
              </a:spcAft>
              <a:buClrTx/>
              <a:buSzTx/>
              <a:buFontTx/>
              <a:buNone/>
              <a:tabLst/>
              <a:defRPr/>
            </a:pPr>
            <a:endParaRPr kumimoji="0" sz="95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sz="1000" b="0" i="0" u="none" strike="noStrike" kern="1200" cap="none" spc="-10" normalizeH="0" baseline="0" noProof="0" dirty="0">
                <a:ln>
                  <a:noFill/>
                </a:ln>
                <a:solidFill>
                  <a:srgbClr val="FFFFFF"/>
                </a:solidFill>
                <a:effectLst/>
                <a:uLnTx/>
                <a:uFillTx/>
                <a:latin typeface="Arial"/>
                <a:ea typeface="+mn-ea"/>
                <a:cs typeface="Arial"/>
              </a:rPr>
              <a:t>35</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grpSp>
        <p:nvGrpSpPr>
          <p:cNvPr id="104" name="object 104" descr="35"/>
          <p:cNvGrpSpPr/>
          <p:nvPr/>
        </p:nvGrpSpPr>
        <p:grpSpPr>
          <a:xfrm>
            <a:off x="11286028" y="2731051"/>
            <a:ext cx="489584" cy="249554"/>
            <a:chOff x="11286028" y="2731051"/>
            <a:chExt cx="489584" cy="249554"/>
          </a:xfrm>
        </p:grpSpPr>
        <p:sp>
          <p:nvSpPr>
            <p:cNvPr id="105" name="object 105"/>
            <p:cNvSpPr/>
            <p:nvPr/>
          </p:nvSpPr>
          <p:spPr>
            <a:xfrm>
              <a:off x="11289203" y="2734226"/>
              <a:ext cx="483234" cy="243204"/>
            </a:xfrm>
            <a:custGeom>
              <a:avLst/>
              <a:gdLst/>
              <a:ahLst/>
              <a:cxnLst/>
              <a:rect l="l" t="t" r="r" b="b"/>
              <a:pathLst>
                <a:path w="483234" h="243205">
                  <a:moveTo>
                    <a:pt x="241380" y="0"/>
                  </a:moveTo>
                  <a:lnTo>
                    <a:pt x="177211" y="4335"/>
                  </a:lnTo>
                  <a:lnTo>
                    <a:pt x="119550" y="16571"/>
                  </a:lnTo>
                  <a:lnTo>
                    <a:pt x="70698" y="35550"/>
                  </a:lnTo>
                  <a:lnTo>
                    <a:pt x="32955" y="60115"/>
                  </a:lnTo>
                  <a:lnTo>
                    <a:pt x="0" y="121376"/>
                  </a:lnTo>
                  <a:lnTo>
                    <a:pt x="8622" y="153643"/>
                  </a:lnTo>
                  <a:lnTo>
                    <a:pt x="70698" y="207203"/>
                  </a:lnTo>
                  <a:lnTo>
                    <a:pt x="119550" y="226182"/>
                  </a:lnTo>
                  <a:lnTo>
                    <a:pt x="177211" y="238418"/>
                  </a:lnTo>
                  <a:lnTo>
                    <a:pt x="241380" y="242754"/>
                  </a:lnTo>
                  <a:lnTo>
                    <a:pt x="305548" y="238418"/>
                  </a:lnTo>
                  <a:lnTo>
                    <a:pt x="363209" y="226182"/>
                  </a:lnTo>
                  <a:lnTo>
                    <a:pt x="412062" y="207203"/>
                  </a:lnTo>
                  <a:lnTo>
                    <a:pt x="449805" y="182637"/>
                  </a:lnTo>
                  <a:lnTo>
                    <a:pt x="482761" y="121376"/>
                  </a:lnTo>
                  <a:lnTo>
                    <a:pt x="474138" y="89109"/>
                  </a:lnTo>
                  <a:lnTo>
                    <a:pt x="412062" y="35550"/>
                  </a:lnTo>
                  <a:lnTo>
                    <a:pt x="363209" y="16571"/>
                  </a:lnTo>
                  <a:lnTo>
                    <a:pt x="305548" y="4335"/>
                  </a:lnTo>
                  <a:lnTo>
                    <a:pt x="241380" y="0"/>
                  </a:lnTo>
                  <a:close/>
                </a:path>
              </a:pathLst>
            </a:custGeom>
            <a:solidFill>
              <a:srgbClr val="7F7F7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6" name="object 106"/>
            <p:cNvSpPr/>
            <p:nvPr/>
          </p:nvSpPr>
          <p:spPr>
            <a:xfrm>
              <a:off x="11289203" y="2734226"/>
              <a:ext cx="483234" cy="243204"/>
            </a:xfrm>
            <a:custGeom>
              <a:avLst/>
              <a:gdLst/>
              <a:ahLst/>
              <a:cxnLst/>
              <a:rect l="l" t="t" r="r" b="b"/>
              <a:pathLst>
                <a:path w="483234" h="243205">
                  <a:moveTo>
                    <a:pt x="0" y="121377"/>
                  </a:moveTo>
                  <a:lnTo>
                    <a:pt x="32955" y="60115"/>
                  </a:lnTo>
                  <a:lnTo>
                    <a:pt x="70698" y="35550"/>
                  </a:lnTo>
                  <a:lnTo>
                    <a:pt x="119551" y="16571"/>
                  </a:lnTo>
                  <a:lnTo>
                    <a:pt x="177211" y="4335"/>
                  </a:lnTo>
                  <a:lnTo>
                    <a:pt x="241380" y="0"/>
                  </a:lnTo>
                  <a:lnTo>
                    <a:pt x="305549" y="4335"/>
                  </a:lnTo>
                  <a:lnTo>
                    <a:pt x="363209" y="16571"/>
                  </a:lnTo>
                  <a:lnTo>
                    <a:pt x="412062" y="35550"/>
                  </a:lnTo>
                  <a:lnTo>
                    <a:pt x="449805" y="60115"/>
                  </a:lnTo>
                  <a:lnTo>
                    <a:pt x="482761" y="121377"/>
                  </a:lnTo>
                  <a:lnTo>
                    <a:pt x="474138" y="153643"/>
                  </a:lnTo>
                  <a:lnTo>
                    <a:pt x="412062" y="207203"/>
                  </a:lnTo>
                  <a:lnTo>
                    <a:pt x="363209" y="226182"/>
                  </a:lnTo>
                  <a:lnTo>
                    <a:pt x="305549" y="238418"/>
                  </a:lnTo>
                  <a:lnTo>
                    <a:pt x="241380" y="242754"/>
                  </a:lnTo>
                  <a:lnTo>
                    <a:pt x="177211" y="238418"/>
                  </a:lnTo>
                  <a:lnTo>
                    <a:pt x="119551" y="226182"/>
                  </a:lnTo>
                  <a:lnTo>
                    <a:pt x="70698" y="207203"/>
                  </a:lnTo>
                  <a:lnTo>
                    <a:pt x="32955" y="182638"/>
                  </a:lnTo>
                  <a:lnTo>
                    <a:pt x="0" y="121377"/>
                  </a:lnTo>
                  <a:close/>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7" name="object 107"/>
          <p:cNvSpPr txBox="1"/>
          <p:nvPr/>
        </p:nvSpPr>
        <p:spPr>
          <a:xfrm>
            <a:off x="11460733" y="2768600"/>
            <a:ext cx="152400" cy="177800"/>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kumimoji="0" sz="1000" b="0" i="0" u="none" strike="noStrike" kern="1200" cap="none" spc="-10" normalizeH="0" baseline="0" noProof="0" dirty="0">
                <a:ln>
                  <a:noFill/>
                </a:ln>
                <a:solidFill>
                  <a:srgbClr val="FFFFFF"/>
                </a:solidFill>
                <a:effectLst/>
                <a:uLnTx/>
                <a:uFillTx/>
                <a:latin typeface="Arial"/>
                <a:ea typeface="+mn-ea"/>
                <a:cs typeface="Arial"/>
              </a:rPr>
              <a:t>35</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grpSp>
        <p:nvGrpSpPr>
          <p:cNvPr id="108" name="object 108" descr="10 &amp; 6"/>
          <p:cNvGrpSpPr/>
          <p:nvPr/>
        </p:nvGrpSpPr>
        <p:grpSpPr>
          <a:xfrm>
            <a:off x="11288292" y="3268145"/>
            <a:ext cx="493395" cy="652145"/>
            <a:chOff x="11288292" y="3268145"/>
            <a:chExt cx="493395" cy="652145"/>
          </a:xfrm>
        </p:grpSpPr>
        <p:sp>
          <p:nvSpPr>
            <p:cNvPr id="109" name="object 109"/>
            <p:cNvSpPr/>
            <p:nvPr/>
          </p:nvSpPr>
          <p:spPr>
            <a:xfrm>
              <a:off x="11291467" y="3271320"/>
              <a:ext cx="483234" cy="243204"/>
            </a:xfrm>
            <a:custGeom>
              <a:avLst/>
              <a:gdLst/>
              <a:ahLst/>
              <a:cxnLst/>
              <a:rect l="l" t="t" r="r" b="b"/>
              <a:pathLst>
                <a:path w="483234" h="243204">
                  <a:moveTo>
                    <a:pt x="241381" y="0"/>
                  </a:moveTo>
                  <a:lnTo>
                    <a:pt x="177212" y="4335"/>
                  </a:lnTo>
                  <a:lnTo>
                    <a:pt x="119551" y="16571"/>
                  </a:lnTo>
                  <a:lnTo>
                    <a:pt x="70698" y="35550"/>
                  </a:lnTo>
                  <a:lnTo>
                    <a:pt x="32955" y="60115"/>
                  </a:lnTo>
                  <a:lnTo>
                    <a:pt x="0" y="121376"/>
                  </a:lnTo>
                  <a:lnTo>
                    <a:pt x="8622" y="153643"/>
                  </a:lnTo>
                  <a:lnTo>
                    <a:pt x="70698" y="207202"/>
                  </a:lnTo>
                  <a:lnTo>
                    <a:pt x="119551" y="226181"/>
                  </a:lnTo>
                  <a:lnTo>
                    <a:pt x="177212" y="238417"/>
                  </a:lnTo>
                  <a:lnTo>
                    <a:pt x="241381" y="242752"/>
                  </a:lnTo>
                  <a:lnTo>
                    <a:pt x="305549" y="238417"/>
                  </a:lnTo>
                  <a:lnTo>
                    <a:pt x="363210" y="226181"/>
                  </a:lnTo>
                  <a:lnTo>
                    <a:pt x="412062" y="207202"/>
                  </a:lnTo>
                  <a:lnTo>
                    <a:pt x="449805" y="182637"/>
                  </a:lnTo>
                  <a:lnTo>
                    <a:pt x="482761" y="121376"/>
                  </a:lnTo>
                  <a:lnTo>
                    <a:pt x="474138" y="89109"/>
                  </a:lnTo>
                  <a:lnTo>
                    <a:pt x="412062" y="35550"/>
                  </a:lnTo>
                  <a:lnTo>
                    <a:pt x="363210" y="16571"/>
                  </a:lnTo>
                  <a:lnTo>
                    <a:pt x="305549" y="4335"/>
                  </a:lnTo>
                  <a:lnTo>
                    <a:pt x="241381" y="0"/>
                  </a:lnTo>
                  <a:close/>
                </a:path>
              </a:pathLst>
            </a:custGeom>
            <a:solidFill>
              <a:srgbClr val="7F7F7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0" name="object 110"/>
            <p:cNvSpPr/>
            <p:nvPr/>
          </p:nvSpPr>
          <p:spPr>
            <a:xfrm>
              <a:off x="11291467" y="3271320"/>
              <a:ext cx="483234" cy="243204"/>
            </a:xfrm>
            <a:custGeom>
              <a:avLst/>
              <a:gdLst/>
              <a:ahLst/>
              <a:cxnLst/>
              <a:rect l="l" t="t" r="r" b="b"/>
              <a:pathLst>
                <a:path w="483234" h="243204">
                  <a:moveTo>
                    <a:pt x="0" y="121377"/>
                  </a:moveTo>
                  <a:lnTo>
                    <a:pt x="32955" y="60115"/>
                  </a:lnTo>
                  <a:lnTo>
                    <a:pt x="70698" y="35550"/>
                  </a:lnTo>
                  <a:lnTo>
                    <a:pt x="119551" y="16571"/>
                  </a:lnTo>
                  <a:lnTo>
                    <a:pt x="177211" y="4335"/>
                  </a:lnTo>
                  <a:lnTo>
                    <a:pt x="241380" y="0"/>
                  </a:lnTo>
                  <a:lnTo>
                    <a:pt x="305549" y="4335"/>
                  </a:lnTo>
                  <a:lnTo>
                    <a:pt x="363209" y="16571"/>
                  </a:lnTo>
                  <a:lnTo>
                    <a:pt x="412062" y="35550"/>
                  </a:lnTo>
                  <a:lnTo>
                    <a:pt x="449805" y="60115"/>
                  </a:lnTo>
                  <a:lnTo>
                    <a:pt x="482761" y="121377"/>
                  </a:lnTo>
                  <a:lnTo>
                    <a:pt x="474138" y="153643"/>
                  </a:lnTo>
                  <a:lnTo>
                    <a:pt x="412062" y="207203"/>
                  </a:lnTo>
                  <a:lnTo>
                    <a:pt x="363209" y="226182"/>
                  </a:lnTo>
                  <a:lnTo>
                    <a:pt x="305549" y="238418"/>
                  </a:lnTo>
                  <a:lnTo>
                    <a:pt x="241380" y="242754"/>
                  </a:lnTo>
                  <a:lnTo>
                    <a:pt x="177211" y="238418"/>
                  </a:lnTo>
                  <a:lnTo>
                    <a:pt x="119551" y="226182"/>
                  </a:lnTo>
                  <a:lnTo>
                    <a:pt x="70698" y="207203"/>
                  </a:lnTo>
                  <a:lnTo>
                    <a:pt x="32955" y="182638"/>
                  </a:lnTo>
                  <a:lnTo>
                    <a:pt x="0" y="121377"/>
                  </a:lnTo>
                  <a:close/>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1" name="object 111"/>
            <p:cNvSpPr/>
            <p:nvPr/>
          </p:nvSpPr>
          <p:spPr>
            <a:xfrm>
              <a:off x="11295650" y="3674168"/>
              <a:ext cx="483234" cy="243204"/>
            </a:xfrm>
            <a:custGeom>
              <a:avLst/>
              <a:gdLst/>
              <a:ahLst/>
              <a:cxnLst/>
              <a:rect l="l" t="t" r="r" b="b"/>
              <a:pathLst>
                <a:path w="483234" h="243204">
                  <a:moveTo>
                    <a:pt x="241381" y="0"/>
                  </a:moveTo>
                  <a:lnTo>
                    <a:pt x="177212" y="4335"/>
                  </a:lnTo>
                  <a:lnTo>
                    <a:pt x="119551" y="16571"/>
                  </a:lnTo>
                  <a:lnTo>
                    <a:pt x="70699" y="35550"/>
                  </a:lnTo>
                  <a:lnTo>
                    <a:pt x="32955" y="60115"/>
                  </a:lnTo>
                  <a:lnTo>
                    <a:pt x="0" y="121376"/>
                  </a:lnTo>
                  <a:lnTo>
                    <a:pt x="8622" y="153643"/>
                  </a:lnTo>
                  <a:lnTo>
                    <a:pt x="70699" y="207203"/>
                  </a:lnTo>
                  <a:lnTo>
                    <a:pt x="119551" y="226182"/>
                  </a:lnTo>
                  <a:lnTo>
                    <a:pt x="177212" y="238418"/>
                  </a:lnTo>
                  <a:lnTo>
                    <a:pt x="241381" y="242754"/>
                  </a:lnTo>
                  <a:lnTo>
                    <a:pt x="305549" y="238418"/>
                  </a:lnTo>
                  <a:lnTo>
                    <a:pt x="363210" y="226182"/>
                  </a:lnTo>
                  <a:lnTo>
                    <a:pt x="412062" y="207203"/>
                  </a:lnTo>
                  <a:lnTo>
                    <a:pt x="449805" y="182637"/>
                  </a:lnTo>
                  <a:lnTo>
                    <a:pt x="482761" y="121376"/>
                  </a:lnTo>
                  <a:lnTo>
                    <a:pt x="474138" y="89109"/>
                  </a:lnTo>
                  <a:lnTo>
                    <a:pt x="412062" y="35550"/>
                  </a:lnTo>
                  <a:lnTo>
                    <a:pt x="363210" y="16571"/>
                  </a:lnTo>
                  <a:lnTo>
                    <a:pt x="305549" y="4335"/>
                  </a:lnTo>
                  <a:lnTo>
                    <a:pt x="241381" y="0"/>
                  </a:lnTo>
                  <a:close/>
                </a:path>
              </a:pathLst>
            </a:custGeom>
            <a:solidFill>
              <a:srgbClr val="7F7F7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2" name="object 112"/>
            <p:cNvSpPr/>
            <p:nvPr/>
          </p:nvSpPr>
          <p:spPr>
            <a:xfrm>
              <a:off x="11295650" y="3674168"/>
              <a:ext cx="483234" cy="243204"/>
            </a:xfrm>
            <a:custGeom>
              <a:avLst/>
              <a:gdLst/>
              <a:ahLst/>
              <a:cxnLst/>
              <a:rect l="l" t="t" r="r" b="b"/>
              <a:pathLst>
                <a:path w="483234" h="243204">
                  <a:moveTo>
                    <a:pt x="0" y="121377"/>
                  </a:moveTo>
                  <a:lnTo>
                    <a:pt x="32955" y="60115"/>
                  </a:lnTo>
                  <a:lnTo>
                    <a:pt x="70698" y="35550"/>
                  </a:lnTo>
                  <a:lnTo>
                    <a:pt x="119551" y="16571"/>
                  </a:lnTo>
                  <a:lnTo>
                    <a:pt x="177211" y="4335"/>
                  </a:lnTo>
                  <a:lnTo>
                    <a:pt x="241380" y="0"/>
                  </a:lnTo>
                  <a:lnTo>
                    <a:pt x="305549" y="4335"/>
                  </a:lnTo>
                  <a:lnTo>
                    <a:pt x="363209" y="16571"/>
                  </a:lnTo>
                  <a:lnTo>
                    <a:pt x="412062" y="35550"/>
                  </a:lnTo>
                  <a:lnTo>
                    <a:pt x="449805" y="60115"/>
                  </a:lnTo>
                  <a:lnTo>
                    <a:pt x="482761" y="121377"/>
                  </a:lnTo>
                  <a:lnTo>
                    <a:pt x="474138" y="153643"/>
                  </a:lnTo>
                  <a:lnTo>
                    <a:pt x="412062" y="207203"/>
                  </a:lnTo>
                  <a:lnTo>
                    <a:pt x="363209" y="226182"/>
                  </a:lnTo>
                  <a:lnTo>
                    <a:pt x="305549" y="238418"/>
                  </a:lnTo>
                  <a:lnTo>
                    <a:pt x="241380" y="242754"/>
                  </a:lnTo>
                  <a:lnTo>
                    <a:pt x="177211" y="238418"/>
                  </a:lnTo>
                  <a:lnTo>
                    <a:pt x="119551" y="226182"/>
                  </a:lnTo>
                  <a:lnTo>
                    <a:pt x="70698" y="207203"/>
                  </a:lnTo>
                  <a:lnTo>
                    <a:pt x="32955" y="182638"/>
                  </a:lnTo>
                  <a:lnTo>
                    <a:pt x="0" y="121377"/>
                  </a:lnTo>
                  <a:close/>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3" name="object 113"/>
          <p:cNvSpPr txBox="1"/>
          <p:nvPr/>
        </p:nvSpPr>
        <p:spPr>
          <a:xfrm>
            <a:off x="11462997" y="3302000"/>
            <a:ext cx="152400" cy="584200"/>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kumimoji="0" sz="1000" b="0" i="0" u="none" strike="noStrike" kern="1200" cap="none" spc="-10" normalizeH="0" baseline="0" noProof="0" dirty="0">
                <a:ln>
                  <a:noFill/>
                </a:ln>
                <a:solidFill>
                  <a:srgbClr val="FFFFFF"/>
                </a:solidFill>
                <a:effectLst/>
                <a:uLnTx/>
                <a:uFillTx/>
                <a:latin typeface="Arial"/>
                <a:ea typeface="+mn-ea"/>
                <a:cs typeface="Arial"/>
              </a:rPr>
              <a:t>10</a:t>
            </a:r>
            <a:endParaRPr kumimoji="0" sz="10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a:ea typeface="+mn-ea"/>
              <a:cs typeface="Arial"/>
            </a:endParaRPr>
          </a:p>
          <a:p>
            <a:pPr marL="38735" marR="0" lvl="0" indent="0" algn="l" defTabSz="914400" rtl="0" eaLnBrk="1" fontAlgn="auto" latinLnBrk="0" hangingPunct="1">
              <a:lnSpc>
                <a:spcPct val="100000"/>
              </a:lnSpc>
              <a:spcBef>
                <a:spcPts val="735"/>
              </a:spcBef>
              <a:spcAft>
                <a:spcPts val="0"/>
              </a:spcAft>
              <a:buClrTx/>
              <a:buSzTx/>
              <a:buFontTx/>
              <a:buNone/>
              <a:tabLst/>
              <a:defRPr/>
            </a:pPr>
            <a:r>
              <a:rPr kumimoji="0" sz="1000" b="0" i="0" u="none" strike="noStrike" kern="1200" cap="none" spc="0" normalizeH="0" baseline="0" noProof="0" dirty="0">
                <a:ln>
                  <a:noFill/>
                </a:ln>
                <a:solidFill>
                  <a:srgbClr val="FFFFFF"/>
                </a:solidFill>
                <a:effectLst/>
                <a:uLnTx/>
                <a:uFillTx/>
                <a:latin typeface="Arial"/>
                <a:ea typeface="+mn-ea"/>
                <a:cs typeface="Arial"/>
              </a:rPr>
              <a:t>6</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114" name="object 114"/>
          <p:cNvSpPr txBox="1"/>
          <p:nvPr/>
        </p:nvSpPr>
        <p:spPr>
          <a:xfrm>
            <a:off x="9488636" y="2664460"/>
            <a:ext cx="555625" cy="1371600"/>
          </a:xfrm>
          <a:prstGeom prst="rect">
            <a:avLst/>
          </a:prstGeom>
        </p:spPr>
        <p:txBody>
          <a:bodyPr vert="horz" wrap="square" lIns="0" tIns="12700" rIns="0" bIns="0" rtlCol="0">
            <a:spAutoFit/>
          </a:bodyPr>
          <a:lstStyle/>
          <a:p>
            <a:pPr marL="107314" marR="58419" lvl="0" indent="-107950" algn="l" defTabSz="914400" rtl="0" eaLnBrk="1" fontAlgn="auto" latinLnBrk="0" hangingPunct="1">
              <a:lnSpc>
                <a:spcPct val="154800"/>
              </a:lnSpc>
              <a:spcBef>
                <a:spcPts val="100"/>
              </a:spcBef>
              <a:spcAft>
                <a:spcPts val="0"/>
              </a:spcAft>
              <a:buClrTx/>
              <a:buSzTx/>
              <a:buFontTx/>
              <a:buNone/>
              <a:tabLst/>
              <a:defRPr/>
            </a:pPr>
            <a:r>
              <a:rPr kumimoji="0" sz="1400" b="0" i="0" u="none" strike="noStrike" kern="1200" cap="none" spc="-5" normalizeH="0" baseline="0" noProof="0" dirty="0">
                <a:ln>
                  <a:noFill/>
                </a:ln>
                <a:solidFill>
                  <a:prstClr val="black"/>
                </a:solidFill>
                <a:effectLst/>
                <a:uLnTx/>
                <a:uFillTx/>
                <a:latin typeface="Calibri"/>
                <a:ea typeface="+mn-ea"/>
                <a:cs typeface="Calibri"/>
              </a:rPr>
              <a:t>O</a:t>
            </a:r>
            <a:r>
              <a:rPr kumimoji="0" sz="1400" b="0" i="0" u="none" strike="noStrike" kern="1200" cap="none" spc="5" normalizeH="0" baseline="0" noProof="0" dirty="0">
                <a:ln>
                  <a:noFill/>
                </a:ln>
                <a:solidFill>
                  <a:prstClr val="black"/>
                </a:solidFill>
                <a:effectLst/>
                <a:uLnTx/>
                <a:uFillTx/>
                <a:latin typeface="Calibri"/>
                <a:ea typeface="+mn-ea"/>
                <a:cs typeface="Calibri"/>
              </a:rPr>
              <a:t>t</a:t>
            </a:r>
            <a:r>
              <a:rPr kumimoji="0" sz="1400" b="0" i="0" u="none" strike="noStrike" kern="1200" cap="none" spc="0" normalizeH="0" baseline="0" noProof="0" dirty="0">
                <a:ln>
                  <a:noFill/>
                </a:ln>
                <a:solidFill>
                  <a:prstClr val="black"/>
                </a:solidFill>
                <a:effectLst/>
                <a:uLnTx/>
                <a:uFillTx/>
                <a:latin typeface="Calibri"/>
                <a:ea typeface="+mn-ea"/>
                <a:cs typeface="Calibri"/>
              </a:rPr>
              <a:t>he</a:t>
            </a:r>
            <a:r>
              <a:rPr kumimoji="0" sz="1400" b="0" i="0" u="none" strike="noStrike" kern="1200" cap="none" spc="-30" normalizeH="0" baseline="0" noProof="0" dirty="0">
                <a:ln>
                  <a:noFill/>
                </a:ln>
                <a:solidFill>
                  <a:prstClr val="black"/>
                </a:solidFill>
                <a:effectLst/>
                <a:uLnTx/>
                <a:uFillTx/>
                <a:latin typeface="Calibri"/>
                <a:ea typeface="+mn-ea"/>
                <a:cs typeface="Calibri"/>
              </a:rPr>
              <a:t>r</a:t>
            </a:r>
            <a:r>
              <a:rPr kumimoji="0" sz="1400" b="0" i="0" u="none" strike="noStrike" kern="1200" cap="none" spc="0" normalizeH="0" baseline="0" noProof="0" dirty="0">
                <a:ln>
                  <a:noFill/>
                </a:ln>
                <a:solidFill>
                  <a:prstClr val="black"/>
                </a:solidFill>
                <a:effectLst/>
                <a:uLnTx/>
                <a:uFillTx/>
                <a:latin typeface="Calibri"/>
                <a:ea typeface="+mn-ea"/>
                <a:cs typeface="Calibri"/>
              </a:rPr>
              <a:t>s  </a:t>
            </a:r>
            <a:r>
              <a:rPr kumimoji="0" sz="1400" b="0" i="0" u="none" strike="noStrike" kern="1200" cap="none" spc="-15" normalizeH="0" baseline="0" noProof="0" dirty="0">
                <a:ln>
                  <a:noFill/>
                </a:ln>
                <a:solidFill>
                  <a:prstClr val="black"/>
                </a:solidFill>
                <a:effectLst/>
                <a:uLnTx/>
                <a:uFillTx/>
                <a:latin typeface="Calibri"/>
                <a:ea typeface="+mn-ea"/>
                <a:cs typeface="Calibri"/>
              </a:rPr>
              <a:t>DoD,</a:t>
            </a:r>
            <a:endParaRPr kumimoji="0" sz="1400" b="0" i="0" u="none" strike="noStrike" kern="1200" cap="none" spc="0" normalizeH="0" baseline="0" noProof="0">
              <a:ln>
                <a:noFill/>
              </a:ln>
              <a:solidFill>
                <a:prstClr val="black"/>
              </a:solidFill>
              <a:effectLst/>
              <a:uLnTx/>
              <a:uFillTx/>
              <a:latin typeface="Calibri"/>
              <a:ea typeface="+mn-ea"/>
              <a:cs typeface="Calibri"/>
            </a:endParaRPr>
          </a:p>
          <a:p>
            <a:pPr marL="39370" marR="0" lvl="0" indent="0" algn="l" defTabSz="914400" rtl="0" eaLnBrk="1" fontAlgn="auto" latinLnBrk="0" hangingPunct="1">
              <a:lnSpc>
                <a:spcPct val="100000"/>
              </a:lnSpc>
              <a:spcBef>
                <a:spcPts val="20"/>
              </a:spcBef>
              <a:spcAft>
                <a:spcPts val="0"/>
              </a:spcAft>
              <a:buClrTx/>
              <a:buSzTx/>
              <a:buFontTx/>
              <a:buNone/>
              <a:tabLst/>
              <a:defRPr/>
            </a:pPr>
            <a:r>
              <a:rPr kumimoji="0" sz="1400" b="0" i="0" u="none" strike="noStrike" kern="1200" cap="none" spc="-5" normalizeH="0" baseline="0" noProof="0" dirty="0">
                <a:ln>
                  <a:noFill/>
                </a:ln>
                <a:solidFill>
                  <a:prstClr val="black"/>
                </a:solidFill>
                <a:effectLst/>
                <a:uLnTx/>
                <a:uFillTx/>
                <a:latin typeface="Calibri"/>
                <a:ea typeface="+mn-ea"/>
                <a:cs typeface="Calibri"/>
              </a:rPr>
              <a:t>Others</a:t>
            </a:r>
            <a:endParaRPr kumimoji="0" sz="1400" b="0" i="0" u="none" strike="noStrike" kern="1200" cap="none" spc="0" normalizeH="0" baseline="0" noProof="0">
              <a:ln>
                <a:noFill/>
              </a:ln>
              <a:solidFill>
                <a:prstClr val="black"/>
              </a:solidFill>
              <a:effectLst/>
              <a:uLnTx/>
              <a:uFillTx/>
              <a:latin typeface="Calibri"/>
              <a:ea typeface="+mn-ea"/>
              <a:cs typeface="Calibri"/>
            </a:endParaRPr>
          </a:p>
          <a:p>
            <a:pPr marL="121920" marR="0" lvl="0" indent="0" algn="l" defTabSz="914400" rtl="0" eaLnBrk="1" fontAlgn="auto" latinLnBrk="0" hangingPunct="1">
              <a:lnSpc>
                <a:spcPct val="100000"/>
              </a:lnSpc>
              <a:spcBef>
                <a:spcPts val="320"/>
              </a:spcBef>
              <a:spcAft>
                <a:spcPts val="0"/>
              </a:spcAft>
              <a:buClrTx/>
              <a:buSzTx/>
              <a:buFontTx/>
              <a:buNone/>
              <a:tabLst/>
              <a:defRPr/>
            </a:pPr>
            <a:r>
              <a:rPr kumimoji="0" sz="1400" b="0" i="0" u="none" strike="noStrike" kern="1200" cap="none" spc="-15" normalizeH="0" baseline="0" noProof="0" dirty="0">
                <a:ln>
                  <a:noFill/>
                </a:ln>
                <a:solidFill>
                  <a:prstClr val="black"/>
                </a:solidFill>
                <a:effectLst/>
                <a:uLnTx/>
                <a:uFillTx/>
                <a:latin typeface="Calibri"/>
                <a:ea typeface="+mn-ea"/>
                <a:cs typeface="Calibri"/>
              </a:rPr>
              <a:t>DoD,</a:t>
            </a:r>
            <a:endParaRPr kumimoji="0" sz="1400" b="0" i="0" u="none" strike="noStrike" kern="1200" cap="none" spc="0" normalizeH="0" baseline="0" noProof="0">
              <a:ln>
                <a:noFill/>
              </a:ln>
              <a:solidFill>
                <a:prstClr val="black"/>
              </a:solidFill>
              <a:effectLst/>
              <a:uLnTx/>
              <a:uFillTx/>
              <a:latin typeface="Calibri"/>
              <a:ea typeface="+mn-ea"/>
              <a:cs typeface="Calibri"/>
            </a:endParaRPr>
          </a:p>
          <a:p>
            <a:pPr marL="53340" marR="0" lvl="0" indent="0" algn="l" defTabSz="914400" rtl="0" eaLnBrk="1" fontAlgn="auto" latinLnBrk="0" hangingPunct="1">
              <a:lnSpc>
                <a:spcPct val="100000"/>
              </a:lnSpc>
              <a:spcBef>
                <a:spcPts val="20"/>
              </a:spcBef>
              <a:spcAft>
                <a:spcPts val="0"/>
              </a:spcAft>
              <a:buClrTx/>
              <a:buSzTx/>
              <a:buFontTx/>
              <a:buNone/>
              <a:tabLst/>
              <a:defRPr/>
            </a:pPr>
            <a:r>
              <a:rPr kumimoji="0" sz="1400" b="0" i="0" u="none" strike="noStrike" kern="1200" cap="none" spc="-5" normalizeH="0" baseline="0" noProof="0" dirty="0">
                <a:ln>
                  <a:noFill/>
                </a:ln>
                <a:solidFill>
                  <a:prstClr val="black"/>
                </a:solidFill>
                <a:effectLst/>
                <a:uLnTx/>
                <a:uFillTx/>
                <a:latin typeface="Calibri"/>
                <a:ea typeface="+mn-ea"/>
                <a:cs typeface="Calibri"/>
              </a:rPr>
              <a:t>O</a:t>
            </a:r>
            <a:r>
              <a:rPr kumimoji="0" sz="1400" b="0" i="0" u="none" strike="noStrike" kern="1200" cap="none" spc="5" normalizeH="0" baseline="0" noProof="0" dirty="0">
                <a:ln>
                  <a:noFill/>
                </a:ln>
                <a:solidFill>
                  <a:prstClr val="black"/>
                </a:solidFill>
                <a:effectLst/>
                <a:uLnTx/>
                <a:uFillTx/>
                <a:latin typeface="Calibri"/>
                <a:ea typeface="+mn-ea"/>
                <a:cs typeface="Calibri"/>
              </a:rPr>
              <a:t>t</a:t>
            </a:r>
            <a:r>
              <a:rPr kumimoji="0" sz="1400" b="0" i="0" u="none" strike="noStrike" kern="1200" cap="none" spc="0" normalizeH="0" baseline="0" noProof="0" dirty="0">
                <a:ln>
                  <a:noFill/>
                </a:ln>
                <a:solidFill>
                  <a:prstClr val="black"/>
                </a:solidFill>
                <a:effectLst/>
                <a:uLnTx/>
                <a:uFillTx/>
                <a:latin typeface="Calibri"/>
                <a:ea typeface="+mn-ea"/>
                <a:cs typeface="Calibri"/>
              </a:rPr>
              <a:t>he</a:t>
            </a:r>
            <a:r>
              <a:rPr kumimoji="0" sz="1400" b="0" i="0" u="none" strike="noStrike" kern="1200" cap="none" spc="-30" normalizeH="0" baseline="0" noProof="0" dirty="0">
                <a:ln>
                  <a:noFill/>
                </a:ln>
                <a:solidFill>
                  <a:prstClr val="black"/>
                </a:solidFill>
                <a:effectLst/>
                <a:uLnTx/>
                <a:uFillTx/>
                <a:latin typeface="Calibri"/>
                <a:ea typeface="+mn-ea"/>
                <a:cs typeface="Calibri"/>
              </a:rPr>
              <a:t>r</a:t>
            </a:r>
            <a:r>
              <a:rPr kumimoji="0" sz="1400" b="0" i="0" u="none" strike="noStrike" kern="1200" cap="none" spc="0" normalizeH="0" baseline="0" noProof="0" dirty="0">
                <a:ln>
                  <a:noFill/>
                </a:ln>
                <a:solidFill>
                  <a:prstClr val="black"/>
                </a:solidFill>
                <a:effectLst/>
                <a:uLnTx/>
                <a:uFillTx/>
                <a:latin typeface="Calibri"/>
                <a:ea typeface="+mn-ea"/>
                <a:cs typeface="Calibri"/>
              </a:rPr>
              <a:t>s</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115" name="object 115" descr="GWh"/>
          <p:cNvGrpSpPr/>
          <p:nvPr/>
        </p:nvGrpSpPr>
        <p:grpSpPr>
          <a:xfrm>
            <a:off x="2532894" y="1005243"/>
            <a:ext cx="690880" cy="260350"/>
            <a:chOff x="2532894" y="1005243"/>
            <a:chExt cx="690880" cy="260350"/>
          </a:xfrm>
        </p:grpSpPr>
        <p:sp>
          <p:nvSpPr>
            <p:cNvPr id="116" name="object 116"/>
            <p:cNvSpPr/>
            <p:nvPr/>
          </p:nvSpPr>
          <p:spPr>
            <a:xfrm>
              <a:off x="2536069" y="1008418"/>
              <a:ext cx="684530" cy="254000"/>
            </a:xfrm>
            <a:custGeom>
              <a:avLst/>
              <a:gdLst/>
              <a:ahLst/>
              <a:cxnLst/>
              <a:rect l="l" t="t" r="r" b="b"/>
              <a:pathLst>
                <a:path w="684530" h="254000">
                  <a:moveTo>
                    <a:pt x="342037" y="0"/>
                  </a:moveTo>
                  <a:lnTo>
                    <a:pt x="273105" y="2579"/>
                  </a:lnTo>
                  <a:lnTo>
                    <a:pt x="208901" y="9977"/>
                  </a:lnTo>
                  <a:lnTo>
                    <a:pt x="150801" y="21682"/>
                  </a:lnTo>
                  <a:lnTo>
                    <a:pt x="100180" y="37185"/>
                  </a:lnTo>
                  <a:lnTo>
                    <a:pt x="58414" y="55974"/>
                  </a:lnTo>
                  <a:lnTo>
                    <a:pt x="26878" y="77540"/>
                  </a:lnTo>
                  <a:lnTo>
                    <a:pt x="0" y="126958"/>
                  </a:lnTo>
                  <a:lnTo>
                    <a:pt x="6948" y="152544"/>
                  </a:lnTo>
                  <a:lnTo>
                    <a:pt x="58414" y="197941"/>
                  </a:lnTo>
                  <a:lnTo>
                    <a:pt x="100180" y="216730"/>
                  </a:lnTo>
                  <a:lnTo>
                    <a:pt x="150801" y="232233"/>
                  </a:lnTo>
                  <a:lnTo>
                    <a:pt x="208901" y="243939"/>
                  </a:lnTo>
                  <a:lnTo>
                    <a:pt x="273105" y="251336"/>
                  </a:lnTo>
                  <a:lnTo>
                    <a:pt x="342037" y="253916"/>
                  </a:lnTo>
                  <a:lnTo>
                    <a:pt x="410970" y="251336"/>
                  </a:lnTo>
                  <a:lnTo>
                    <a:pt x="475174" y="243939"/>
                  </a:lnTo>
                  <a:lnTo>
                    <a:pt x="533275" y="232233"/>
                  </a:lnTo>
                  <a:lnTo>
                    <a:pt x="583895" y="216730"/>
                  </a:lnTo>
                  <a:lnTo>
                    <a:pt x="625661" y="197941"/>
                  </a:lnTo>
                  <a:lnTo>
                    <a:pt x="657197" y="176375"/>
                  </a:lnTo>
                  <a:lnTo>
                    <a:pt x="684076" y="126958"/>
                  </a:lnTo>
                  <a:lnTo>
                    <a:pt x="677127" y="101371"/>
                  </a:lnTo>
                  <a:lnTo>
                    <a:pt x="625661" y="55974"/>
                  </a:lnTo>
                  <a:lnTo>
                    <a:pt x="583895" y="37185"/>
                  </a:lnTo>
                  <a:lnTo>
                    <a:pt x="533275" y="21682"/>
                  </a:lnTo>
                  <a:lnTo>
                    <a:pt x="475174" y="9977"/>
                  </a:lnTo>
                  <a:lnTo>
                    <a:pt x="410970" y="2579"/>
                  </a:lnTo>
                  <a:lnTo>
                    <a:pt x="342037" y="0"/>
                  </a:lnTo>
                  <a:close/>
                </a:path>
              </a:pathLst>
            </a:custGeom>
            <a:solidFill>
              <a:srgbClr val="7F7F7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7" name="object 117"/>
            <p:cNvSpPr/>
            <p:nvPr/>
          </p:nvSpPr>
          <p:spPr>
            <a:xfrm>
              <a:off x="2536069" y="1008418"/>
              <a:ext cx="684530" cy="254000"/>
            </a:xfrm>
            <a:custGeom>
              <a:avLst/>
              <a:gdLst/>
              <a:ahLst/>
              <a:cxnLst/>
              <a:rect l="l" t="t" r="r" b="b"/>
              <a:pathLst>
                <a:path w="684530" h="254000">
                  <a:moveTo>
                    <a:pt x="0" y="126958"/>
                  </a:moveTo>
                  <a:lnTo>
                    <a:pt x="26879" y="77540"/>
                  </a:lnTo>
                  <a:lnTo>
                    <a:pt x="58414" y="55974"/>
                  </a:lnTo>
                  <a:lnTo>
                    <a:pt x="100180" y="37185"/>
                  </a:lnTo>
                  <a:lnTo>
                    <a:pt x="150801" y="21682"/>
                  </a:lnTo>
                  <a:lnTo>
                    <a:pt x="208901" y="9976"/>
                  </a:lnTo>
                  <a:lnTo>
                    <a:pt x="273105" y="2579"/>
                  </a:lnTo>
                  <a:lnTo>
                    <a:pt x="342038" y="0"/>
                  </a:lnTo>
                  <a:lnTo>
                    <a:pt x="410971" y="2579"/>
                  </a:lnTo>
                  <a:lnTo>
                    <a:pt x="475175" y="9976"/>
                  </a:lnTo>
                  <a:lnTo>
                    <a:pt x="533275" y="21682"/>
                  </a:lnTo>
                  <a:lnTo>
                    <a:pt x="583896" y="37185"/>
                  </a:lnTo>
                  <a:lnTo>
                    <a:pt x="625662" y="55974"/>
                  </a:lnTo>
                  <a:lnTo>
                    <a:pt x="657197" y="77540"/>
                  </a:lnTo>
                  <a:lnTo>
                    <a:pt x="684077" y="126958"/>
                  </a:lnTo>
                  <a:lnTo>
                    <a:pt x="677128" y="152544"/>
                  </a:lnTo>
                  <a:lnTo>
                    <a:pt x="625662" y="197941"/>
                  </a:lnTo>
                  <a:lnTo>
                    <a:pt x="583896" y="216730"/>
                  </a:lnTo>
                  <a:lnTo>
                    <a:pt x="533275" y="232233"/>
                  </a:lnTo>
                  <a:lnTo>
                    <a:pt x="475175" y="243939"/>
                  </a:lnTo>
                  <a:lnTo>
                    <a:pt x="410971" y="251336"/>
                  </a:lnTo>
                  <a:lnTo>
                    <a:pt x="342038" y="253916"/>
                  </a:lnTo>
                  <a:lnTo>
                    <a:pt x="273105" y="251336"/>
                  </a:lnTo>
                  <a:lnTo>
                    <a:pt x="208901" y="243939"/>
                  </a:lnTo>
                  <a:lnTo>
                    <a:pt x="150801" y="232233"/>
                  </a:lnTo>
                  <a:lnTo>
                    <a:pt x="100180" y="216730"/>
                  </a:lnTo>
                  <a:lnTo>
                    <a:pt x="58414" y="197941"/>
                  </a:lnTo>
                  <a:lnTo>
                    <a:pt x="26879" y="176375"/>
                  </a:lnTo>
                  <a:lnTo>
                    <a:pt x="0" y="126958"/>
                  </a:lnTo>
                  <a:close/>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8" name="object 118"/>
          <p:cNvSpPr txBox="1"/>
          <p:nvPr/>
        </p:nvSpPr>
        <p:spPr>
          <a:xfrm>
            <a:off x="2720944" y="1041400"/>
            <a:ext cx="315595"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0" i="0" u="none" strike="noStrike" kern="1200" cap="none" spc="-5" normalizeH="0" baseline="0" noProof="0" dirty="0">
                <a:ln>
                  <a:noFill/>
                </a:ln>
                <a:solidFill>
                  <a:srgbClr val="FFFFFF"/>
                </a:solidFill>
                <a:effectLst/>
                <a:uLnTx/>
                <a:uFillTx/>
                <a:latin typeface="Arial"/>
                <a:ea typeface="+mn-ea"/>
                <a:cs typeface="Arial"/>
              </a:rPr>
              <a:t>G</a:t>
            </a:r>
            <a:r>
              <a:rPr kumimoji="0" sz="1000" b="0" i="0" u="none" strike="noStrike" kern="1200" cap="none" spc="5" normalizeH="0" baseline="0" noProof="0" dirty="0">
                <a:ln>
                  <a:noFill/>
                </a:ln>
                <a:solidFill>
                  <a:srgbClr val="FFFFFF"/>
                </a:solidFill>
                <a:effectLst/>
                <a:uLnTx/>
                <a:uFillTx/>
                <a:latin typeface="Arial"/>
                <a:ea typeface="+mn-ea"/>
                <a:cs typeface="Arial"/>
              </a:rPr>
              <a:t>W</a:t>
            </a:r>
            <a:r>
              <a:rPr kumimoji="0" sz="1000" b="0" i="0" u="none" strike="noStrike" kern="1200" cap="none" spc="0" normalizeH="0" baseline="0" noProof="0" dirty="0">
                <a:ln>
                  <a:noFill/>
                </a:ln>
                <a:solidFill>
                  <a:srgbClr val="FFFFFF"/>
                </a:solidFill>
                <a:effectLst/>
                <a:uLnTx/>
                <a:uFillTx/>
                <a:latin typeface="Arial"/>
                <a:ea typeface="+mn-ea"/>
                <a:cs typeface="Arial"/>
              </a:rPr>
              <a:t>h</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119" name="object 119"/>
          <p:cNvSpPr txBox="1"/>
          <p:nvPr/>
        </p:nvSpPr>
        <p:spPr>
          <a:xfrm>
            <a:off x="3391984" y="939800"/>
            <a:ext cx="2723515" cy="2387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10" normalizeH="0" baseline="0" noProof="0" dirty="0">
                <a:ln>
                  <a:noFill/>
                </a:ln>
                <a:solidFill>
                  <a:prstClr val="black"/>
                </a:solidFill>
                <a:effectLst/>
                <a:uLnTx/>
                <a:uFillTx/>
                <a:latin typeface="Calibri"/>
                <a:ea typeface="+mn-ea"/>
                <a:cs typeface="Calibri"/>
              </a:rPr>
              <a:t>Stated</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capacity</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by</a:t>
            </a:r>
            <a:r>
              <a:rPr kumimoji="0" sz="1400" b="0" i="0" u="none" strike="noStrike" kern="1200" cap="none" spc="-1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location</a:t>
            </a:r>
            <a:r>
              <a:rPr kumimoji="0" sz="1400" b="0" i="0" u="none" strike="noStrike" kern="1200" cap="none" spc="-1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a:t>
            </a:r>
            <a:r>
              <a:rPr kumimoji="0" sz="1400" b="0" i="0" u="none" strike="noStrike" kern="1200" cap="none" spc="-20" normalizeH="0" baseline="0" noProof="0" dirty="0">
                <a:ln>
                  <a:noFill/>
                </a:ln>
                <a:solidFill>
                  <a:prstClr val="black"/>
                </a:solidFill>
                <a:effectLst/>
                <a:uLnTx/>
                <a:uFillTx/>
                <a:latin typeface="Calibri"/>
                <a:ea typeface="+mn-ea"/>
                <a:cs typeface="Calibri"/>
              </a:rPr>
              <a:t> </a:t>
            </a:r>
            <a:r>
              <a:rPr kumimoji="0" sz="1400" b="0" i="0" u="none" strike="noStrike" kern="1200" cap="none" spc="-10" normalizeH="0" baseline="0" noProof="0" dirty="0">
                <a:ln>
                  <a:noFill/>
                </a:ln>
                <a:solidFill>
                  <a:prstClr val="black"/>
                </a:solidFill>
                <a:effectLst/>
                <a:uLnTx/>
                <a:uFillTx/>
                <a:latin typeface="Calibri"/>
                <a:ea typeface="+mn-ea"/>
                <a:cs typeface="Calibri"/>
              </a:rPr>
              <a:t>program</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120" name="object 120"/>
          <p:cNvSpPr txBox="1"/>
          <p:nvPr/>
        </p:nvSpPr>
        <p:spPr>
          <a:xfrm>
            <a:off x="1762819" y="469900"/>
            <a:ext cx="738695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srgbClr val="595959"/>
                </a:solidFill>
                <a:effectLst/>
                <a:uLnTx/>
                <a:uFillTx/>
                <a:latin typeface="Calibri"/>
                <a:ea typeface="+mn-ea"/>
                <a:cs typeface="Calibri"/>
              </a:rPr>
              <a:t>400GWh</a:t>
            </a:r>
            <a:r>
              <a:rPr kumimoji="0" sz="1800" b="0" i="0" u="none" strike="noStrike" kern="1200" cap="none" spc="5" normalizeH="0" baseline="0" noProof="0" dirty="0">
                <a:ln>
                  <a:noFill/>
                </a:ln>
                <a:solidFill>
                  <a:srgbClr val="595959"/>
                </a:solidFill>
                <a:effectLst/>
                <a:uLnTx/>
                <a:uFillTx/>
                <a:latin typeface="Calibri"/>
                <a:ea typeface="+mn-ea"/>
                <a:cs typeface="Calibri"/>
              </a:rPr>
              <a:t> </a:t>
            </a:r>
            <a:r>
              <a:rPr kumimoji="0" sz="1800" b="0" i="0" u="none" strike="noStrike" kern="1200" cap="none" spc="-5" normalizeH="0" baseline="0" noProof="0" dirty="0">
                <a:ln>
                  <a:noFill/>
                </a:ln>
                <a:solidFill>
                  <a:srgbClr val="595959"/>
                </a:solidFill>
                <a:effectLst/>
                <a:uLnTx/>
                <a:uFillTx/>
                <a:latin typeface="Calibri"/>
                <a:ea typeface="+mn-ea"/>
                <a:cs typeface="Calibri"/>
              </a:rPr>
              <a:t>Announced</a:t>
            </a:r>
            <a:r>
              <a:rPr kumimoji="0" sz="1800" b="0" i="0" u="none" strike="noStrike" kern="1200" cap="none" spc="10" normalizeH="0" baseline="0" noProof="0" dirty="0">
                <a:ln>
                  <a:noFill/>
                </a:ln>
                <a:solidFill>
                  <a:srgbClr val="595959"/>
                </a:solidFill>
                <a:effectLst/>
                <a:uLnTx/>
                <a:uFillTx/>
                <a:latin typeface="Calibri"/>
                <a:ea typeface="+mn-ea"/>
                <a:cs typeface="Calibri"/>
              </a:rPr>
              <a:t> </a:t>
            </a:r>
            <a:r>
              <a:rPr kumimoji="0" sz="1800" b="0" i="0" u="none" strike="noStrike" kern="1200" cap="none" spc="-5" normalizeH="0" baseline="0" noProof="0" dirty="0">
                <a:ln>
                  <a:noFill/>
                </a:ln>
                <a:solidFill>
                  <a:srgbClr val="595959"/>
                </a:solidFill>
                <a:effectLst/>
                <a:uLnTx/>
                <a:uFillTx/>
                <a:latin typeface="Calibri"/>
                <a:ea typeface="+mn-ea"/>
                <a:cs typeface="Calibri"/>
              </a:rPr>
              <a:t>Cell</a:t>
            </a:r>
            <a:r>
              <a:rPr kumimoji="0" sz="1800" b="0" i="0" u="none" strike="noStrike" kern="1200" cap="none" spc="5" normalizeH="0" baseline="0" noProof="0" dirty="0">
                <a:ln>
                  <a:noFill/>
                </a:ln>
                <a:solidFill>
                  <a:srgbClr val="595959"/>
                </a:solidFill>
                <a:effectLst/>
                <a:uLnTx/>
                <a:uFillTx/>
                <a:latin typeface="Calibri"/>
                <a:ea typeface="+mn-ea"/>
                <a:cs typeface="Calibri"/>
              </a:rPr>
              <a:t> </a:t>
            </a:r>
            <a:r>
              <a:rPr kumimoji="0" sz="1800" b="0" i="0" u="none" strike="noStrike" kern="1200" cap="none" spc="-5" normalizeH="0" baseline="0" noProof="0" dirty="0">
                <a:ln>
                  <a:noFill/>
                </a:ln>
                <a:solidFill>
                  <a:srgbClr val="595959"/>
                </a:solidFill>
                <a:effectLst/>
                <a:uLnTx/>
                <a:uFillTx/>
                <a:latin typeface="Calibri"/>
                <a:ea typeface="+mn-ea"/>
                <a:cs typeface="Calibri"/>
              </a:rPr>
              <a:t>Capacity</a:t>
            </a:r>
            <a:r>
              <a:rPr kumimoji="0" sz="1800" b="0" i="0" u="none" strike="noStrike" kern="1200" cap="none" spc="5" normalizeH="0" baseline="0" noProof="0" dirty="0">
                <a:ln>
                  <a:noFill/>
                </a:ln>
                <a:solidFill>
                  <a:srgbClr val="595959"/>
                </a:solidFill>
                <a:effectLst/>
                <a:uLnTx/>
                <a:uFillTx/>
                <a:latin typeface="Calibri"/>
                <a:ea typeface="+mn-ea"/>
                <a:cs typeface="Calibri"/>
              </a:rPr>
              <a:t> </a:t>
            </a:r>
            <a:r>
              <a:rPr kumimoji="0" sz="1800" b="0" i="0" u="none" strike="noStrike" kern="1200" cap="none" spc="-5" normalizeH="0" baseline="0" noProof="0" dirty="0">
                <a:ln>
                  <a:noFill/>
                </a:ln>
                <a:solidFill>
                  <a:srgbClr val="595959"/>
                </a:solidFill>
                <a:effectLst/>
                <a:uLnTx/>
                <a:uFillTx/>
                <a:latin typeface="Calibri"/>
                <a:ea typeface="+mn-ea"/>
                <a:cs typeface="Calibri"/>
              </a:rPr>
              <a:t>by</a:t>
            </a:r>
            <a:r>
              <a:rPr kumimoji="0" sz="1800" b="0" i="0" u="none" strike="noStrike" kern="1200" cap="none" spc="10" normalizeH="0" baseline="0" noProof="0" dirty="0">
                <a:ln>
                  <a:noFill/>
                </a:ln>
                <a:solidFill>
                  <a:srgbClr val="595959"/>
                </a:solidFill>
                <a:effectLst/>
                <a:uLnTx/>
                <a:uFillTx/>
                <a:latin typeface="Calibri"/>
                <a:ea typeface="+mn-ea"/>
                <a:cs typeface="Calibri"/>
              </a:rPr>
              <a:t> </a:t>
            </a:r>
            <a:r>
              <a:rPr kumimoji="0" sz="1800" b="0" i="0" u="none" strike="noStrike" kern="1200" cap="none" spc="0" normalizeH="0" baseline="0" noProof="0" dirty="0">
                <a:ln>
                  <a:noFill/>
                </a:ln>
                <a:solidFill>
                  <a:srgbClr val="595959"/>
                </a:solidFill>
                <a:effectLst/>
                <a:uLnTx/>
                <a:uFillTx/>
                <a:latin typeface="Calibri"/>
                <a:ea typeface="+mn-ea"/>
                <a:cs typeface="Calibri"/>
              </a:rPr>
              <a:t>2025</a:t>
            </a:r>
            <a:r>
              <a:rPr kumimoji="0" sz="1800" b="0" i="0" u="none" strike="noStrike" kern="1200" cap="none" spc="10" normalizeH="0" baseline="0" noProof="0" dirty="0">
                <a:ln>
                  <a:noFill/>
                </a:ln>
                <a:solidFill>
                  <a:srgbClr val="595959"/>
                </a:solidFill>
                <a:effectLst/>
                <a:uLnTx/>
                <a:uFillTx/>
                <a:latin typeface="Calibri"/>
                <a:ea typeface="+mn-ea"/>
                <a:cs typeface="Calibri"/>
              </a:rPr>
              <a:t> </a:t>
            </a:r>
            <a:r>
              <a:rPr kumimoji="0" sz="1800" b="0" i="0" u="none" strike="noStrike" kern="1200" cap="none" spc="-10" normalizeH="0" baseline="0" noProof="0" dirty="0">
                <a:ln>
                  <a:noFill/>
                </a:ln>
                <a:solidFill>
                  <a:srgbClr val="595959"/>
                </a:solidFill>
                <a:effectLst/>
                <a:uLnTx/>
                <a:uFillTx/>
                <a:latin typeface="Calibri"/>
                <a:ea typeface="+mn-ea"/>
                <a:cs typeface="Calibri"/>
              </a:rPr>
              <a:t>(equivalent</a:t>
            </a:r>
            <a:r>
              <a:rPr kumimoji="0" sz="1800" b="0" i="0" u="none" strike="noStrike" kern="1200" cap="none" spc="5" normalizeH="0" baseline="0" noProof="0" dirty="0">
                <a:ln>
                  <a:noFill/>
                </a:ln>
                <a:solidFill>
                  <a:srgbClr val="595959"/>
                </a:solidFill>
                <a:effectLst/>
                <a:uLnTx/>
                <a:uFillTx/>
                <a:latin typeface="Calibri"/>
                <a:ea typeface="+mn-ea"/>
                <a:cs typeface="Calibri"/>
              </a:rPr>
              <a:t> </a:t>
            </a:r>
            <a:r>
              <a:rPr kumimoji="0" sz="1800" b="0" i="0" u="none" strike="noStrike" kern="1200" cap="none" spc="-10" normalizeH="0" baseline="0" noProof="0" dirty="0">
                <a:ln>
                  <a:noFill/>
                </a:ln>
                <a:solidFill>
                  <a:srgbClr val="595959"/>
                </a:solidFill>
                <a:effectLst/>
                <a:uLnTx/>
                <a:uFillTx/>
                <a:latin typeface="Calibri"/>
                <a:ea typeface="+mn-ea"/>
                <a:cs typeface="Calibri"/>
              </a:rPr>
              <a:t>to</a:t>
            </a:r>
            <a:r>
              <a:rPr kumimoji="0" sz="1800" b="0" i="0" u="none" strike="noStrike" kern="1200" cap="none" spc="10" normalizeH="0" baseline="0" noProof="0" dirty="0">
                <a:ln>
                  <a:noFill/>
                </a:ln>
                <a:solidFill>
                  <a:srgbClr val="595959"/>
                </a:solidFill>
                <a:effectLst/>
                <a:uLnTx/>
                <a:uFillTx/>
                <a:latin typeface="Calibri"/>
                <a:ea typeface="+mn-ea"/>
                <a:cs typeface="Calibri"/>
              </a:rPr>
              <a:t> </a:t>
            </a:r>
            <a:r>
              <a:rPr kumimoji="0" sz="1800" b="0" i="0" u="none" strike="noStrike" kern="1200" cap="none" spc="0" normalizeH="0" baseline="0" noProof="0" dirty="0">
                <a:ln>
                  <a:noFill/>
                </a:ln>
                <a:solidFill>
                  <a:srgbClr val="595959"/>
                </a:solidFill>
                <a:effectLst/>
                <a:uLnTx/>
                <a:uFillTx/>
                <a:latin typeface="Calibri"/>
                <a:ea typeface="+mn-ea"/>
                <a:cs typeface="Calibri"/>
              </a:rPr>
              <a:t>4</a:t>
            </a:r>
            <a:r>
              <a:rPr kumimoji="0" sz="1800" b="0" i="0" u="none" strike="noStrike" kern="1200" cap="none" spc="10" normalizeH="0" baseline="0" noProof="0" dirty="0">
                <a:ln>
                  <a:noFill/>
                </a:ln>
                <a:solidFill>
                  <a:srgbClr val="595959"/>
                </a:solidFill>
                <a:effectLst/>
                <a:uLnTx/>
                <a:uFillTx/>
                <a:latin typeface="Calibri"/>
                <a:ea typeface="+mn-ea"/>
                <a:cs typeface="Calibri"/>
              </a:rPr>
              <a:t> </a:t>
            </a:r>
            <a:r>
              <a:rPr kumimoji="0" sz="1800" b="0" i="0" u="none" strike="noStrike" kern="1200" cap="none" spc="0" normalizeH="0" baseline="0" noProof="0" dirty="0">
                <a:ln>
                  <a:noFill/>
                </a:ln>
                <a:solidFill>
                  <a:srgbClr val="595959"/>
                </a:solidFill>
                <a:effectLst/>
                <a:uLnTx/>
                <a:uFillTx/>
                <a:latin typeface="Calibri"/>
                <a:ea typeface="+mn-ea"/>
                <a:cs typeface="Calibri"/>
              </a:rPr>
              <a:t>–</a:t>
            </a:r>
            <a:r>
              <a:rPr kumimoji="0" sz="1800" b="0" i="0" u="none" strike="noStrike" kern="1200" cap="none" spc="10" normalizeH="0" baseline="0" noProof="0" dirty="0">
                <a:ln>
                  <a:noFill/>
                </a:ln>
                <a:solidFill>
                  <a:srgbClr val="595959"/>
                </a:solidFill>
                <a:effectLst/>
                <a:uLnTx/>
                <a:uFillTx/>
                <a:latin typeface="Calibri"/>
                <a:ea typeface="+mn-ea"/>
                <a:cs typeface="Calibri"/>
              </a:rPr>
              <a:t> </a:t>
            </a:r>
            <a:r>
              <a:rPr kumimoji="0" sz="1800" b="0" i="0" u="none" strike="noStrike" kern="1200" cap="none" spc="0" normalizeH="0" baseline="0" noProof="0" dirty="0">
                <a:ln>
                  <a:noFill/>
                </a:ln>
                <a:solidFill>
                  <a:srgbClr val="595959"/>
                </a:solidFill>
                <a:effectLst/>
                <a:uLnTx/>
                <a:uFillTx/>
                <a:latin typeface="Calibri"/>
                <a:ea typeface="+mn-ea"/>
                <a:cs typeface="Calibri"/>
              </a:rPr>
              <a:t>5</a:t>
            </a:r>
            <a:r>
              <a:rPr kumimoji="0" sz="1800" b="0" i="0" u="none" strike="noStrike" kern="1200" cap="none" spc="10" normalizeH="0" baseline="0" noProof="0" dirty="0">
                <a:ln>
                  <a:noFill/>
                </a:ln>
                <a:solidFill>
                  <a:srgbClr val="595959"/>
                </a:solidFill>
                <a:effectLst/>
                <a:uLnTx/>
                <a:uFillTx/>
                <a:latin typeface="Calibri"/>
                <a:ea typeface="+mn-ea"/>
                <a:cs typeface="Calibri"/>
              </a:rPr>
              <a:t> </a:t>
            </a:r>
            <a:r>
              <a:rPr kumimoji="0" sz="1800" b="0" i="0" u="none" strike="noStrike" kern="1200" cap="none" spc="0" normalizeH="0" baseline="0" noProof="0" dirty="0">
                <a:ln>
                  <a:noFill/>
                </a:ln>
                <a:solidFill>
                  <a:srgbClr val="595959"/>
                </a:solidFill>
                <a:effectLst/>
                <a:uLnTx/>
                <a:uFillTx/>
                <a:latin typeface="Calibri"/>
                <a:ea typeface="+mn-ea"/>
                <a:cs typeface="Calibri"/>
              </a:rPr>
              <a:t>million</a:t>
            </a:r>
            <a:r>
              <a:rPr kumimoji="0" sz="1800" b="0" i="0" u="none" strike="noStrike" kern="1200" cap="none" spc="10" normalizeH="0" baseline="0" noProof="0" dirty="0">
                <a:ln>
                  <a:noFill/>
                </a:ln>
                <a:solidFill>
                  <a:srgbClr val="595959"/>
                </a:solidFill>
                <a:effectLst/>
                <a:uLnTx/>
                <a:uFillTx/>
                <a:latin typeface="Calibri"/>
                <a:ea typeface="+mn-ea"/>
                <a:cs typeface="Calibri"/>
              </a:rPr>
              <a:t> </a:t>
            </a:r>
            <a:r>
              <a:rPr kumimoji="0" sz="1800" b="0" i="0" u="none" strike="noStrike" kern="1200" cap="none" spc="-5" normalizeH="0" baseline="0" noProof="0" dirty="0">
                <a:ln>
                  <a:noFill/>
                </a:ln>
                <a:solidFill>
                  <a:srgbClr val="595959"/>
                </a:solidFill>
                <a:effectLst/>
                <a:uLnTx/>
                <a:uFillTx/>
                <a:latin typeface="Calibri"/>
                <a:ea typeface="+mn-ea"/>
                <a:cs typeface="Calibri"/>
              </a:rPr>
              <a:t>vehicles)</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121" name="object 121"/>
          <p:cNvSpPr txBox="1"/>
          <p:nvPr/>
        </p:nvSpPr>
        <p:spPr>
          <a:xfrm>
            <a:off x="2189378" y="6261100"/>
            <a:ext cx="7641590"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0" normalizeH="0" baseline="0" noProof="0" dirty="0">
                <a:ln>
                  <a:noFill/>
                </a:ln>
                <a:solidFill>
                  <a:srgbClr val="70AD47"/>
                </a:solidFill>
                <a:effectLst/>
                <a:uLnTx/>
                <a:uFillTx/>
                <a:latin typeface="Calibri"/>
                <a:ea typeface="+mn-ea"/>
                <a:cs typeface="Calibri"/>
              </a:rPr>
              <a:t>&gt;</a:t>
            </a:r>
            <a:r>
              <a:rPr kumimoji="0" sz="2400" b="1" i="0" u="none" strike="noStrike" kern="1200" cap="none" spc="-5" normalizeH="0" baseline="0" noProof="0" dirty="0">
                <a:ln>
                  <a:noFill/>
                </a:ln>
                <a:solidFill>
                  <a:srgbClr val="70AD47"/>
                </a:solidFill>
                <a:effectLst/>
                <a:uLnTx/>
                <a:uFillTx/>
                <a:latin typeface="Calibri"/>
                <a:ea typeface="+mn-ea"/>
                <a:cs typeface="Calibri"/>
              </a:rPr>
              <a:t> $125B</a:t>
            </a:r>
            <a:r>
              <a:rPr kumimoji="0" sz="2400" b="1" i="0" u="none" strike="noStrike" kern="1200" cap="none" spc="0" normalizeH="0" baseline="0" noProof="0" dirty="0">
                <a:ln>
                  <a:noFill/>
                </a:ln>
                <a:solidFill>
                  <a:srgbClr val="70AD47"/>
                </a:solidFill>
                <a:effectLst/>
                <a:uLnTx/>
                <a:uFillTx/>
                <a:latin typeface="Calibri"/>
                <a:ea typeface="+mn-ea"/>
                <a:cs typeface="Calibri"/>
              </a:rPr>
              <a:t> </a:t>
            </a:r>
            <a:r>
              <a:rPr kumimoji="0" sz="2400" b="1" i="0" u="none" strike="noStrike" kern="1200" cap="none" spc="-15" normalizeH="0" baseline="0" noProof="0" dirty="0">
                <a:ln>
                  <a:noFill/>
                </a:ln>
                <a:solidFill>
                  <a:srgbClr val="70AD47"/>
                </a:solidFill>
                <a:effectLst/>
                <a:uLnTx/>
                <a:uFillTx/>
                <a:latin typeface="Calibri"/>
                <a:ea typeface="+mn-ea"/>
                <a:cs typeface="Calibri"/>
              </a:rPr>
              <a:t>Investment</a:t>
            </a:r>
            <a:r>
              <a:rPr kumimoji="0" sz="2400" b="1" i="0" u="none" strike="noStrike" kern="1200" cap="none" spc="5" normalizeH="0" baseline="0" noProof="0" dirty="0">
                <a:ln>
                  <a:noFill/>
                </a:ln>
                <a:solidFill>
                  <a:srgbClr val="70AD47"/>
                </a:solidFill>
                <a:effectLst/>
                <a:uLnTx/>
                <a:uFillTx/>
                <a:latin typeface="Calibri"/>
                <a:ea typeface="+mn-ea"/>
                <a:cs typeface="Calibri"/>
              </a:rPr>
              <a:t> </a:t>
            </a:r>
            <a:r>
              <a:rPr kumimoji="0" sz="2400" b="1" i="0" u="none" strike="noStrike" kern="1200" cap="none" spc="-5" normalizeH="0" baseline="0" noProof="0" dirty="0">
                <a:ln>
                  <a:noFill/>
                </a:ln>
                <a:solidFill>
                  <a:srgbClr val="70AD47"/>
                </a:solidFill>
                <a:effectLst/>
                <a:uLnTx/>
                <a:uFillTx/>
                <a:latin typeface="Calibri"/>
                <a:ea typeface="+mn-ea"/>
                <a:cs typeface="Calibri"/>
              </a:rPr>
              <a:t>in </a:t>
            </a:r>
            <a:r>
              <a:rPr kumimoji="0" sz="2400" b="1" i="0" u="none" strike="noStrike" kern="1200" cap="none" spc="-10" normalizeH="0" baseline="0" noProof="0" dirty="0">
                <a:ln>
                  <a:noFill/>
                </a:ln>
                <a:solidFill>
                  <a:srgbClr val="70AD47"/>
                </a:solidFill>
                <a:effectLst/>
                <a:uLnTx/>
                <a:uFillTx/>
                <a:latin typeface="Calibri"/>
                <a:ea typeface="+mn-ea"/>
                <a:cs typeface="Calibri"/>
              </a:rPr>
              <a:t>process</a:t>
            </a:r>
            <a:r>
              <a:rPr kumimoji="0" sz="2400" b="1" i="0" u="none" strike="noStrike" kern="1200" cap="none" spc="-5" normalizeH="0" baseline="0" noProof="0" dirty="0">
                <a:ln>
                  <a:noFill/>
                </a:ln>
                <a:solidFill>
                  <a:srgbClr val="70AD47"/>
                </a:solidFill>
                <a:effectLst/>
                <a:uLnTx/>
                <a:uFillTx/>
                <a:latin typeface="Calibri"/>
                <a:ea typeface="+mn-ea"/>
                <a:cs typeface="Calibri"/>
              </a:rPr>
              <a:t> </a:t>
            </a:r>
            <a:r>
              <a:rPr kumimoji="0" sz="2400" b="1" i="0" u="none" strike="noStrike" kern="1200" cap="none" spc="-15" normalizeH="0" baseline="0" noProof="0" dirty="0">
                <a:ln>
                  <a:noFill/>
                </a:ln>
                <a:solidFill>
                  <a:srgbClr val="70AD47"/>
                </a:solidFill>
                <a:effectLst/>
                <a:uLnTx/>
                <a:uFillTx/>
                <a:latin typeface="Calibri"/>
                <a:ea typeface="+mn-ea"/>
                <a:cs typeface="Calibri"/>
              </a:rPr>
              <a:t>for</a:t>
            </a:r>
            <a:r>
              <a:rPr kumimoji="0" sz="2400" b="1" i="0" u="none" strike="noStrike" kern="1200" cap="none" spc="-5" normalizeH="0" baseline="0" noProof="0" dirty="0">
                <a:ln>
                  <a:noFill/>
                </a:ln>
                <a:solidFill>
                  <a:srgbClr val="70AD47"/>
                </a:solidFill>
                <a:effectLst/>
                <a:uLnTx/>
                <a:uFillTx/>
                <a:latin typeface="Calibri"/>
                <a:ea typeface="+mn-ea"/>
                <a:cs typeface="Calibri"/>
              </a:rPr>
              <a:t> US</a:t>
            </a:r>
            <a:r>
              <a:rPr kumimoji="0" sz="2400" b="1" i="0" u="none" strike="noStrike" kern="1200" cap="none" spc="0" normalizeH="0" baseline="0" noProof="0" dirty="0">
                <a:ln>
                  <a:noFill/>
                </a:ln>
                <a:solidFill>
                  <a:srgbClr val="70AD47"/>
                </a:solidFill>
                <a:effectLst/>
                <a:uLnTx/>
                <a:uFillTx/>
                <a:latin typeface="Calibri"/>
                <a:ea typeface="+mn-ea"/>
                <a:cs typeface="Calibri"/>
              </a:rPr>
              <a:t> EV</a:t>
            </a:r>
            <a:r>
              <a:rPr kumimoji="0" sz="2400" b="1" i="0" u="none" strike="noStrike" kern="1200" cap="none" spc="5" normalizeH="0" baseline="0" noProof="0" dirty="0">
                <a:ln>
                  <a:noFill/>
                </a:ln>
                <a:solidFill>
                  <a:srgbClr val="70AD47"/>
                </a:solidFill>
                <a:effectLst/>
                <a:uLnTx/>
                <a:uFillTx/>
                <a:latin typeface="Calibri"/>
                <a:ea typeface="+mn-ea"/>
                <a:cs typeface="Calibri"/>
              </a:rPr>
              <a:t> </a:t>
            </a:r>
            <a:r>
              <a:rPr kumimoji="0" sz="2400" b="1" i="0" u="none" strike="noStrike" kern="1200" cap="none" spc="-5" normalizeH="0" baseline="0" noProof="0" dirty="0">
                <a:ln>
                  <a:noFill/>
                </a:ln>
                <a:solidFill>
                  <a:srgbClr val="70AD47"/>
                </a:solidFill>
                <a:effectLst/>
                <a:uLnTx/>
                <a:uFillTx/>
                <a:latin typeface="Calibri"/>
                <a:ea typeface="+mn-ea"/>
                <a:cs typeface="Calibri"/>
              </a:rPr>
              <a:t>and</a:t>
            </a:r>
            <a:r>
              <a:rPr kumimoji="0" sz="2400" b="1" i="0" u="none" strike="noStrike" kern="1200" cap="none" spc="-10" normalizeH="0" baseline="0" noProof="0" dirty="0">
                <a:ln>
                  <a:noFill/>
                </a:ln>
                <a:solidFill>
                  <a:srgbClr val="70AD47"/>
                </a:solidFill>
                <a:effectLst/>
                <a:uLnTx/>
                <a:uFillTx/>
                <a:latin typeface="Calibri"/>
                <a:ea typeface="+mn-ea"/>
                <a:cs typeface="Calibri"/>
              </a:rPr>
              <a:t> </a:t>
            </a:r>
            <a:r>
              <a:rPr kumimoji="0" sz="2400" b="1" i="0" u="none" strike="noStrike" kern="1200" cap="none" spc="-5" normalizeH="0" baseline="0" noProof="0" dirty="0">
                <a:ln>
                  <a:noFill/>
                </a:ln>
                <a:solidFill>
                  <a:srgbClr val="70AD47"/>
                </a:solidFill>
                <a:effectLst/>
                <a:uLnTx/>
                <a:uFillTx/>
                <a:latin typeface="Calibri"/>
                <a:ea typeface="+mn-ea"/>
                <a:cs typeface="Calibri"/>
              </a:rPr>
              <a:t>Cell </a:t>
            </a:r>
            <a:r>
              <a:rPr kumimoji="0" sz="2400" b="1" i="0" u="none" strike="noStrike" kern="1200" cap="none" spc="-10" normalizeH="0" baseline="0" noProof="0" dirty="0">
                <a:ln>
                  <a:noFill/>
                </a:ln>
                <a:solidFill>
                  <a:srgbClr val="70AD47"/>
                </a:solidFill>
                <a:effectLst/>
                <a:uLnTx/>
                <a:uFillTx/>
                <a:latin typeface="Calibri"/>
                <a:ea typeface="+mn-ea"/>
                <a:cs typeface="Calibri"/>
              </a:rPr>
              <a:t>Production</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122" name="object 122"/>
          <p:cNvSpPr txBox="1">
            <a:spLocks noGrp="1"/>
          </p:cNvSpPr>
          <p:nvPr>
            <p:ph type="title"/>
          </p:nvPr>
        </p:nvSpPr>
        <p:spPr>
          <a:xfrm>
            <a:off x="1750242" y="88900"/>
            <a:ext cx="8253730" cy="391160"/>
          </a:xfrm>
          <a:prstGeom prst="rect">
            <a:avLst/>
          </a:prstGeom>
        </p:spPr>
        <p:txBody>
          <a:bodyPr vert="horz" wrap="square" lIns="0" tIns="12700" rIns="0" bIns="0" rtlCol="0">
            <a:spAutoFit/>
          </a:bodyPr>
          <a:lstStyle/>
          <a:p>
            <a:pPr marL="12700">
              <a:lnSpc>
                <a:spcPct val="100000"/>
              </a:lnSpc>
              <a:spcBef>
                <a:spcPts val="100"/>
              </a:spcBef>
            </a:pPr>
            <a:r>
              <a:rPr b="0" spc="-10" dirty="0">
                <a:solidFill>
                  <a:srgbClr val="FF5100"/>
                </a:solidFill>
                <a:latin typeface="Calibri"/>
                <a:cs typeface="Calibri"/>
              </a:rPr>
              <a:t>Massive</a:t>
            </a:r>
            <a:r>
              <a:rPr b="0" spc="5" dirty="0">
                <a:solidFill>
                  <a:srgbClr val="FF5100"/>
                </a:solidFill>
                <a:latin typeface="Calibri"/>
                <a:cs typeface="Calibri"/>
              </a:rPr>
              <a:t> </a:t>
            </a:r>
            <a:r>
              <a:rPr b="0" u="heavy" spc="-5" dirty="0">
                <a:solidFill>
                  <a:srgbClr val="FF5100"/>
                </a:solidFill>
                <a:uFill>
                  <a:solidFill>
                    <a:srgbClr val="FF5100"/>
                  </a:solidFill>
                </a:uFill>
                <a:latin typeface="Calibri"/>
                <a:cs typeface="Calibri"/>
              </a:rPr>
              <a:t>Cell </a:t>
            </a:r>
            <a:r>
              <a:rPr b="0" u="heavy" spc="-10" dirty="0">
                <a:solidFill>
                  <a:srgbClr val="FF5100"/>
                </a:solidFill>
                <a:uFill>
                  <a:solidFill>
                    <a:srgbClr val="FF5100"/>
                  </a:solidFill>
                </a:uFill>
                <a:latin typeface="Calibri"/>
                <a:cs typeface="Calibri"/>
              </a:rPr>
              <a:t>Production</a:t>
            </a:r>
            <a:r>
              <a:rPr b="0" spc="-5" dirty="0">
                <a:solidFill>
                  <a:srgbClr val="FF5100"/>
                </a:solidFill>
                <a:latin typeface="Calibri"/>
                <a:cs typeface="Calibri"/>
              </a:rPr>
              <a:t> Planned</a:t>
            </a:r>
            <a:r>
              <a:rPr b="0" spc="5" dirty="0">
                <a:solidFill>
                  <a:srgbClr val="FF5100"/>
                </a:solidFill>
                <a:latin typeface="Calibri"/>
                <a:cs typeface="Calibri"/>
              </a:rPr>
              <a:t> </a:t>
            </a:r>
            <a:r>
              <a:rPr b="0" spc="-20" dirty="0">
                <a:solidFill>
                  <a:srgbClr val="FF5100"/>
                </a:solidFill>
                <a:latin typeface="Calibri"/>
                <a:cs typeface="Calibri"/>
              </a:rPr>
              <a:t>for</a:t>
            </a:r>
            <a:r>
              <a:rPr b="0" dirty="0">
                <a:solidFill>
                  <a:srgbClr val="FF5100"/>
                </a:solidFill>
                <a:latin typeface="Calibri"/>
                <a:cs typeface="Calibri"/>
              </a:rPr>
              <a:t> </a:t>
            </a:r>
            <a:r>
              <a:rPr b="0" spc="-5" dirty="0">
                <a:solidFill>
                  <a:srgbClr val="FF5100"/>
                </a:solidFill>
                <a:latin typeface="Calibri"/>
                <a:cs typeface="Calibri"/>
              </a:rPr>
              <a:t>the</a:t>
            </a:r>
            <a:r>
              <a:rPr b="0" spc="5" dirty="0">
                <a:solidFill>
                  <a:srgbClr val="FF5100"/>
                </a:solidFill>
                <a:latin typeface="Calibri"/>
                <a:cs typeface="Calibri"/>
              </a:rPr>
              <a:t> </a:t>
            </a:r>
            <a:r>
              <a:rPr b="0" spc="-5" dirty="0">
                <a:solidFill>
                  <a:srgbClr val="FF5100"/>
                </a:solidFill>
                <a:latin typeface="Calibri"/>
                <a:cs typeface="Calibri"/>
              </a:rPr>
              <a:t>US </a:t>
            </a:r>
            <a:r>
              <a:rPr b="0" spc="-15" dirty="0">
                <a:solidFill>
                  <a:srgbClr val="FF5100"/>
                </a:solidFill>
                <a:latin typeface="Calibri"/>
                <a:cs typeface="Calibri"/>
              </a:rPr>
              <a:t>to</a:t>
            </a:r>
            <a:r>
              <a:rPr b="0" spc="-10" dirty="0">
                <a:solidFill>
                  <a:srgbClr val="FF5100"/>
                </a:solidFill>
                <a:latin typeface="Calibri"/>
                <a:cs typeface="Calibri"/>
              </a:rPr>
              <a:t> Address</a:t>
            </a:r>
            <a:r>
              <a:rPr b="0" dirty="0">
                <a:solidFill>
                  <a:srgbClr val="FF5100"/>
                </a:solidFill>
                <a:latin typeface="Calibri"/>
                <a:cs typeface="Calibri"/>
              </a:rPr>
              <a:t> EV</a:t>
            </a:r>
            <a:r>
              <a:rPr b="0" spc="-5" dirty="0">
                <a:solidFill>
                  <a:srgbClr val="FF5100"/>
                </a:solidFill>
                <a:latin typeface="Calibri"/>
                <a:cs typeface="Calibri"/>
              </a:rPr>
              <a:t> Demand</a:t>
            </a:r>
          </a:p>
        </p:txBody>
      </p:sp>
      <p:pic>
        <p:nvPicPr>
          <p:cNvPr id="123" name="object 123">
            <a:extLst>
              <a:ext uri="{C183D7F6-B498-43B3-948B-1728B52AA6E4}">
                <adec:decorative xmlns:adec="http://schemas.microsoft.com/office/drawing/2017/decorative" val="1"/>
              </a:ext>
            </a:extLst>
          </p:cNvPr>
          <p:cNvPicPr/>
          <p:nvPr/>
        </p:nvPicPr>
        <p:blipFill>
          <a:blip r:embed="rId36" cstate="print"/>
          <a:stretch>
            <a:fillRect/>
          </a:stretch>
        </p:blipFill>
        <p:spPr>
          <a:xfrm>
            <a:off x="256959" y="1395404"/>
            <a:ext cx="2605264" cy="130263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C183D7F6-B498-43B3-948B-1728B52AA6E4}">
                <adec:decorative xmlns:adec="http://schemas.microsoft.com/office/drawing/2017/decorative" val="1"/>
              </a:ext>
            </a:extLst>
          </p:cNvPr>
          <p:cNvPicPr/>
          <p:nvPr/>
        </p:nvPicPr>
        <p:blipFill>
          <a:blip r:embed="rId2" cstate="print"/>
          <a:stretch>
            <a:fillRect/>
          </a:stretch>
        </p:blipFill>
        <p:spPr>
          <a:xfrm>
            <a:off x="11169336" y="122549"/>
            <a:ext cx="1010362" cy="779928"/>
          </a:xfrm>
          <a:prstGeom prst="rect">
            <a:avLst/>
          </a:prstGeom>
        </p:spPr>
      </p:pic>
      <p:sp>
        <p:nvSpPr>
          <p:cNvPr id="3" name="object 3"/>
          <p:cNvSpPr txBox="1">
            <a:spLocks noGrp="1"/>
          </p:cNvSpPr>
          <p:nvPr>
            <p:ph type="title"/>
          </p:nvPr>
        </p:nvSpPr>
        <p:spPr>
          <a:xfrm>
            <a:off x="322263" y="191346"/>
            <a:ext cx="6905625" cy="819785"/>
          </a:xfrm>
          <a:prstGeom prst="rect">
            <a:avLst/>
          </a:prstGeom>
        </p:spPr>
        <p:txBody>
          <a:bodyPr vert="horz" wrap="square" lIns="0" tIns="100330" rIns="0" bIns="0" rtlCol="0">
            <a:spAutoFit/>
          </a:bodyPr>
          <a:lstStyle/>
          <a:p>
            <a:pPr marL="12700">
              <a:lnSpc>
                <a:spcPct val="100000"/>
              </a:lnSpc>
              <a:spcBef>
                <a:spcPts val="790"/>
              </a:spcBef>
            </a:pPr>
            <a:r>
              <a:rPr spc="-10" dirty="0">
                <a:solidFill>
                  <a:srgbClr val="ED7D31"/>
                </a:solidFill>
              </a:rPr>
              <a:t>Where </a:t>
            </a:r>
            <a:r>
              <a:rPr spc="-5" dirty="0">
                <a:solidFill>
                  <a:srgbClr val="ED7D31"/>
                </a:solidFill>
              </a:rPr>
              <a:t>Do</a:t>
            </a:r>
            <a:r>
              <a:rPr spc="-15" dirty="0">
                <a:solidFill>
                  <a:srgbClr val="ED7D31"/>
                </a:solidFill>
              </a:rPr>
              <a:t> </a:t>
            </a:r>
            <a:r>
              <a:rPr spc="-10" dirty="0">
                <a:solidFill>
                  <a:srgbClr val="ED7D31"/>
                </a:solidFill>
              </a:rPr>
              <a:t>Battery</a:t>
            </a:r>
            <a:r>
              <a:rPr spc="-5" dirty="0">
                <a:solidFill>
                  <a:srgbClr val="ED7D31"/>
                </a:solidFill>
              </a:rPr>
              <a:t> </a:t>
            </a:r>
            <a:r>
              <a:rPr u="heavy" spc="-10" dirty="0">
                <a:solidFill>
                  <a:srgbClr val="ED7D31"/>
                </a:solidFill>
                <a:uFill>
                  <a:solidFill>
                    <a:srgbClr val="ED7D31"/>
                  </a:solidFill>
                </a:uFill>
              </a:rPr>
              <a:t>Materials</a:t>
            </a:r>
            <a:r>
              <a:rPr spc="-5" dirty="0">
                <a:solidFill>
                  <a:srgbClr val="ED7D31"/>
                </a:solidFill>
              </a:rPr>
              <a:t> Come</a:t>
            </a:r>
            <a:r>
              <a:rPr dirty="0">
                <a:solidFill>
                  <a:srgbClr val="ED7D31"/>
                </a:solidFill>
              </a:rPr>
              <a:t> </a:t>
            </a:r>
            <a:r>
              <a:rPr spc="-15" dirty="0">
                <a:solidFill>
                  <a:srgbClr val="ED7D31"/>
                </a:solidFill>
              </a:rPr>
              <a:t>From </a:t>
            </a:r>
            <a:r>
              <a:rPr spc="-45" dirty="0">
                <a:solidFill>
                  <a:srgbClr val="ED7D31"/>
                </a:solidFill>
              </a:rPr>
              <a:t>Today?</a:t>
            </a:r>
          </a:p>
          <a:p>
            <a:pPr marL="64135">
              <a:lnSpc>
                <a:spcPct val="100000"/>
              </a:lnSpc>
              <a:spcBef>
                <a:spcPts val="520"/>
              </a:spcBef>
            </a:pPr>
            <a:r>
              <a:rPr sz="1800" b="0" spc="-5" dirty="0">
                <a:solidFill>
                  <a:srgbClr val="000000"/>
                </a:solidFill>
                <a:latin typeface="Calibri"/>
                <a:cs typeface="Calibri"/>
              </a:rPr>
              <a:t>China</a:t>
            </a:r>
            <a:r>
              <a:rPr sz="1800" b="0" spc="10" dirty="0">
                <a:solidFill>
                  <a:srgbClr val="000000"/>
                </a:solidFill>
                <a:latin typeface="Calibri"/>
                <a:cs typeface="Calibri"/>
              </a:rPr>
              <a:t> </a:t>
            </a:r>
            <a:r>
              <a:rPr sz="1800" b="0" spc="-10" dirty="0">
                <a:solidFill>
                  <a:srgbClr val="000000"/>
                </a:solidFill>
                <a:latin typeface="Calibri"/>
                <a:cs typeface="Calibri"/>
              </a:rPr>
              <a:t>completely</a:t>
            </a:r>
            <a:r>
              <a:rPr sz="1800" b="0" spc="10" dirty="0">
                <a:solidFill>
                  <a:srgbClr val="000000"/>
                </a:solidFill>
                <a:latin typeface="Calibri"/>
                <a:cs typeface="Calibri"/>
              </a:rPr>
              <a:t> </a:t>
            </a:r>
            <a:r>
              <a:rPr sz="1800" b="0" spc="-10" dirty="0">
                <a:solidFill>
                  <a:srgbClr val="000000"/>
                </a:solidFill>
                <a:latin typeface="Calibri"/>
                <a:cs typeface="Calibri"/>
              </a:rPr>
              <a:t>dominates</a:t>
            </a:r>
            <a:r>
              <a:rPr sz="1800" b="0" spc="10" dirty="0">
                <a:solidFill>
                  <a:srgbClr val="000000"/>
                </a:solidFill>
                <a:latin typeface="Calibri"/>
                <a:cs typeface="Calibri"/>
              </a:rPr>
              <a:t> </a:t>
            </a:r>
            <a:r>
              <a:rPr sz="1800" b="0" spc="-5" dirty="0">
                <a:solidFill>
                  <a:srgbClr val="000000"/>
                </a:solidFill>
                <a:latin typeface="Calibri"/>
                <a:cs typeface="Calibri"/>
              </a:rPr>
              <a:t>global</a:t>
            </a:r>
            <a:r>
              <a:rPr sz="1800" b="0" spc="10" dirty="0">
                <a:solidFill>
                  <a:srgbClr val="000000"/>
                </a:solidFill>
                <a:latin typeface="Calibri"/>
                <a:cs typeface="Calibri"/>
              </a:rPr>
              <a:t> </a:t>
            </a:r>
            <a:r>
              <a:rPr sz="1800" b="0" spc="-5" dirty="0">
                <a:solidFill>
                  <a:srgbClr val="000000"/>
                </a:solidFill>
                <a:latin typeface="Calibri"/>
                <a:cs typeface="Calibri"/>
              </a:rPr>
              <a:t>cathode</a:t>
            </a:r>
            <a:r>
              <a:rPr sz="1800" b="0" spc="20" dirty="0">
                <a:solidFill>
                  <a:srgbClr val="000000"/>
                </a:solidFill>
                <a:latin typeface="Calibri"/>
                <a:cs typeface="Calibri"/>
              </a:rPr>
              <a:t> </a:t>
            </a:r>
            <a:r>
              <a:rPr sz="1800" b="0" spc="-10" dirty="0">
                <a:solidFill>
                  <a:srgbClr val="000000"/>
                </a:solidFill>
                <a:latin typeface="Calibri"/>
                <a:cs typeface="Calibri"/>
              </a:rPr>
              <a:t>(battery</a:t>
            </a:r>
            <a:r>
              <a:rPr sz="1800" b="0" spc="10" dirty="0">
                <a:solidFill>
                  <a:srgbClr val="000000"/>
                </a:solidFill>
                <a:latin typeface="Calibri"/>
                <a:cs typeface="Calibri"/>
              </a:rPr>
              <a:t> </a:t>
            </a:r>
            <a:r>
              <a:rPr sz="1800" b="0" spc="-10" dirty="0">
                <a:solidFill>
                  <a:srgbClr val="000000"/>
                </a:solidFill>
                <a:latin typeface="Calibri"/>
                <a:cs typeface="Calibri"/>
              </a:rPr>
              <a:t>material)</a:t>
            </a:r>
            <a:r>
              <a:rPr sz="1800" b="0" spc="5" dirty="0">
                <a:solidFill>
                  <a:srgbClr val="000000"/>
                </a:solidFill>
                <a:latin typeface="Calibri"/>
                <a:cs typeface="Calibri"/>
              </a:rPr>
              <a:t> </a:t>
            </a:r>
            <a:r>
              <a:rPr sz="1800" b="0" spc="-5" dirty="0">
                <a:solidFill>
                  <a:srgbClr val="000000"/>
                </a:solidFill>
                <a:latin typeface="Calibri"/>
                <a:cs typeface="Calibri"/>
              </a:rPr>
              <a:t>production</a:t>
            </a:r>
            <a:endParaRPr sz="1800">
              <a:latin typeface="Calibri"/>
              <a:cs typeface="Calibri"/>
            </a:endParaRPr>
          </a:p>
        </p:txBody>
      </p:sp>
      <p:sp>
        <p:nvSpPr>
          <p:cNvPr id="4" name="object 4"/>
          <p:cNvSpPr txBox="1"/>
          <p:nvPr/>
        </p:nvSpPr>
        <p:spPr>
          <a:xfrm>
            <a:off x="11681330" y="6438900"/>
            <a:ext cx="96520" cy="1930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0" i="0" u="none" strike="noStrike" kern="1200" cap="none" spc="0" normalizeH="0" baseline="0" noProof="0" dirty="0">
                <a:ln>
                  <a:noFill/>
                </a:ln>
                <a:solidFill>
                  <a:srgbClr val="898989"/>
                </a:solidFill>
                <a:effectLst/>
                <a:uLnTx/>
                <a:uFillTx/>
                <a:latin typeface="Calibri Light"/>
                <a:ea typeface="+mn-ea"/>
                <a:cs typeface="Calibri Light"/>
              </a:rPr>
              <a:t>7</a:t>
            </a:r>
            <a:endParaRPr kumimoji="0" sz="1100" b="0" i="0" u="none" strike="noStrike" kern="1200" cap="none" spc="0" normalizeH="0" baseline="0" noProof="0">
              <a:ln>
                <a:noFill/>
              </a:ln>
              <a:solidFill>
                <a:prstClr val="black"/>
              </a:solidFill>
              <a:effectLst/>
              <a:uLnTx/>
              <a:uFillTx/>
              <a:latin typeface="Calibri Light"/>
              <a:ea typeface="+mn-ea"/>
              <a:cs typeface="Calibri Light"/>
            </a:endParaRPr>
          </a:p>
        </p:txBody>
      </p:sp>
      <p:grpSp>
        <p:nvGrpSpPr>
          <p:cNvPr id="5" name="object 5">
            <a:extLst>
              <a:ext uri="{C183D7F6-B498-43B3-948B-1728B52AA6E4}">
                <adec:decorative xmlns:adec="http://schemas.microsoft.com/office/drawing/2017/decorative" val="1"/>
              </a:ext>
            </a:extLst>
          </p:cNvPr>
          <p:cNvGrpSpPr/>
          <p:nvPr/>
        </p:nvGrpSpPr>
        <p:grpSpPr>
          <a:xfrm>
            <a:off x="1271128" y="1097049"/>
            <a:ext cx="10603865" cy="5140325"/>
            <a:chOff x="1271128" y="1097049"/>
            <a:chExt cx="10603865" cy="5140325"/>
          </a:xfrm>
        </p:grpSpPr>
        <p:pic>
          <p:nvPicPr>
            <p:cNvPr id="6" name="object 6"/>
            <p:cNvPicPr/>
            <p:nvPr/>
          </p:nvPicPr>
          <p:blipFill>
            <a:blip r:embed="rId3" cstate="print"/>
            <a:stretch>
              <a:fillRect/>
            </a:stretch>
          </p:blipFill>
          <p:spPr>
            <a:xfrm>
              <a:off x="1271128" y="1097049"/>
              <a:ext cx="9302699" cy="5140262"/>
            </a:xfrm>
            <a:prstGeom prst="rect">
              <a:avLst/>
            </a:prstGeom>
          </p:spPr>
        </p:pic>
        <p:sp>
          <p:nvSpPr>
            <p:cNvPr id="7" name="object 7"/>
            <p:cNvSpPr/>
            <p:nvPr/>
          </p:nvSpPr>
          <p:spPr>
            <a:xfrm>
              <a:off x="10412322" y="2564903"/>
              <a:ext cx="1440180" cy="576580"/>
            </a:xfrm>
            <a:custGeom>
              <a:avLst/>
              <a:gdLst/>
              <a:ahLst/>
              <a:cxnLst/>
              <a:rect l="l" t="t" r="r" b="b"/>
              <a:pathLst>
                <a:path w="1440179" h="576580">
                  <a:moveTo>
                    <a:pt x="1344147" y="0"/>
                  </a:moveTo>
                  <a:lnTo>
                    <a:pt x="96012" y="0"/>
                  </a:lnTo>
                  <a:lnTo>
                    <a:pt x="58639" y="7545"/>
                  </a:lnTo>
                  <a:lnTo>
                    <a:pt x="28121" y="28121"/>
                  </a:lnTo>
                  <a:lnTo>
                    <a:pt x="7545" y="58640"/>
                  </a:lnTo>
                  <a:lnTo>
                    <a:pt x="0" y="96013"/>
                  </a:lnTo>
                  <a:lnTo>
                    <a:pt x="0" y="480052"/>
                  </a:lnTo>
                  <a:lnTo>
                    <a:pt x="7545" y="517424"/>
                  </a:lnTo>
                  <a:lnTo>
                    <a:pt x="28121" y="547943"/>
                  </a:lnTo>
                  <a:lnTo>
                    <a:pt x="58639" y="568519"/>
                  </a:lnTo>
                  <a:lnTo>
                    <a:pt x="96012" y="576064"/>
                  </a:lnTo>
                  <a:lnTo>
                    <a:pt x="1344147" y="576064"/>
                  </a:lnTo>
                  <a:lnTo>
                    <a:pt x="1381519" y="568519"/>
                  </a:lnTo>
                  <a:lnTo>
                    <a:pt x="1412038" y="547943"/>
                  </a:lnTo>
                  <a:lnTo>
                    <a:pt x="1432614" y="517424"/>
                  </a:lnTo>
                  <a:lnTo>
                    <a:pt x="1440159" y="480052"/>
                  </a:lnTo>
                  <a:lnTo>
                    <a:pt x="1440159" y="96013"/>
                  </a:lnTo>
                  <a:lnTo>
                    <a:pt x="1432614" y="58640"/>
                  </a:lnTo>
                  <a:lnTo>
                    <a:pt x="1412038" y="28121"/>
                  </a:lnTo>
                  <a:lnTo>
                    <a:pt x="1381519" y="7545"/>
                  </a:lnTo>
                  <a:lnTo>
                    <a:pt x="1344147"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10412322" y="2564903"/>
              <a:ext cx="1440180" cy="576580"/>
            </a:xfrm>
            <a:custGeom>
              <a:avLst/>
              <a:gdLst/>
              <a:ahLst/>
              <a:cxnLst/>
              <a:rect l="l" t="t" r="r" b="b"/>
              <a:pathLst>
                <a:path w="1440179" h="576580">
                  <a:moveTo>
                    <a:pt x="0" y="96012"/>
                  </a:moveTo>
                  <a:lnTo>
                    <a:pt x="7545" y="58639"/>
                  </a:lnTo>
                  <a:lnTo>
                    <a:pt x="28121" y="28121"/>
                  </a:lnTo>
                  <a:lnTo>
                    <a:pt x="58639" y="7545"/>
                  </a:lnTo>
                  <a:lnTo>
                    <a:pt x="96012" y="0"/>
                  </a:lnTo>
                  <a:lnTo>
                    <a:pt x="1344148" y="0"/>
                  </a:lnTo>
                  <a:lnTo>
                    <a:pt x="1381520" y="7545"/>
                  </a:lnTo>
                  <a:lnTo>
                    <a:pt x="1412038" y="28121"/>
                  </a:lnTo>
                  <a:lnTo>
                    <a:pt x="1432614" y="58639"/>
                  </a:lnTo>
                  <a:lnTo>
                    <a:pt x="1440160" y="96012"/>
                  </a:lnTo>
                  <a:lnTo>
                    <a:pt x="1440160" y="480051"/>
                  </a:lnTo>
                  <a:lnTo>
                    <a:pt x="1432614" y="517424"/>
                  </a:lnTo>
                  <a:lnTo>
                    <a:pt x="1412038" y="547942"/>
                  </a:lnTo>
                  <a:lnTo>
                    <a:pt x="1381520" y="568518"/>
                  </a:lnTo>
                  <a:lnTo>
                    <a:pt x="1344148" y="576064"/>
                  </a:lnTo>
                  <a:lnTo>
                    <a:pt x="96012" y="576064"/>
                  </a:lnTo>
                  <a:lnTo>
                    <a:pt x="58639" y="568518"/>
                  </a:lnTo>
                  <a:lnTo>
                    <a:pt x="28121" y="547942"/>
                  </a:lnTo>
                  <a:lnTo>
                    <a:pt x="7545" y="517424"/>
                  </a:lnTo>
                  <a:lnTo>
                    <a:pt x="0" y="480051"/>
                  </a:lnTo>
                  <a:lnTo>
                    <a:pt x="0" y="96012"/>
                  </a:lnTo>
                  <a:close/>
                </a:path>
              </a:pathLst>
            </a:custGeom>
            <a:ln w="12700">
              <a:solidFill>
                <a:srgbClr val="ED7D3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object 9"/>
            <p:cNvPicPr/>
            <p:nvPr/>
          </p:nvPicPr>
          <p:blipFill>
            <a:blip r:embed="rId4" cstate="print"/>
            <a:stretch>
              <a:fillRect/>
            </a:stretch>
          </p:blipFill>
          <p:spPr>
            <a:xfrm>
              <a:off x="10401300" y="2628900"/>
              <a:ext cx="914400" cy="533400"/>
            </a:xfrm>
            <a:prstGeom prst="rect">
              <a:avLst/>
            </a:prstGeom>
          </p:spPr>
        </p:pic>
        <p:pic>
          <p:nvPicPr>
            <p:cNvPr id="10" name="object 10"/>
            <p:cNvPicPr/>
            <p:nvPr/>
          </p:nvPicPr>
          <p:blipFill>
            <a:blip r:embed="rId5" cstate="print"/>
            <a:stretch>
              <a:fillRect/>
            </a:stretch>
          </p:blipFill>
          <p:spPr>
            <a:xfrm>
              <a:off x="10985500" y="2628900"/>
              <a:ext cx="444500" cy="533400"/>
            </a:xfrm>
            <a:prstGeom prst="rect">
              <a:avLst/>
            </a:prstGeom>
          </p:spPr>
        </p:pic>
        <p:pic>
          <p:nvPicPr>
            <p:cNvPr id="11" name="object 11"/>
            <p:cNvPicPr/>
            <p:nvPr/>
          </p:nvPicPr>
          <p:blipFill>
            <a:blip r:embed="rId6" cstate="print"/>
            <a:stretch>
              <a:fillRect/>
            </a:stretch>
          </p:blipFill>
          <p:spPr>
            <a:xfrm>
              <a:off x="11150600" y="2628900"/>
              <a:ext cx="723900" cy="533400"/>
            </a:xfrm>
            <a:prstGeom prst="rect">
              <a:avLst/>
            </a:prstGeom>
          </p:spPr>
        </p:pic>
      </p:grpSp>
      <p:sp>
        <p:nvSpPr>
          <p:cNvPr id="12" name="object 12"/>
          <p:cNvSpPr txBox="1"/>
          <p:nvPr/>
        </p:nvSpPr>
        <p:spPr>
          <a:xfrm>
            <a:off x="10549789" y="2692400"/>
            <a:ext cx="116522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China</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85%</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13" name="object 13" descr="Korea - 8%&#10;Japan - 2%"/>
          <p:cNvGrpSpPr/>
          <p:nvPr/>
        </p:nvGrpSpPr>
        <p:grpSpPr>
          <a:xfrm>
            <a:off x="10405972" y="3308250"/>
            <a:ext cx="1452880" cy="1327785"/>
            <a:chOff x="10405972" y="3308250"/>
            <a:chExt cx="1452880" cy="1327785"/>
          </a:xfrm>
        </p:grpSpPr>
        <p:sp>
          <p:nvSpPr>
            <p:cNvPr id="14" name="object 14"/>
            <p:cNvSpPr/>
            <p:nvPr/>
          </p:nvSpPr>
          <p:spPr>
            <a:xfrm>
              <a:off x="10412322" y="3314600"/>
              <a:ext cx="1440180" cy="576580"/>
            </a:xfrm>
            <a:custGeom>
              <a:avLst/>
              <a:gdLst/>
              <a:ahLst/>
              <a:cxnLst/>
              <a:rect l="l" t="t" r="r" b="b"/>
              <a:pathLst>
                <a:path w="1440179" h="576579">
                  <a:moveTo>
                    <a:pt x="1344147" y="0"/>
                  </a:moveTo>
                  <a:lnTo>
                    <a:pt x="96012" y="0"/>
                  </a:lnTo>
                  <a:lnTo>
                    <a:pt x="58639" y="7545"/>
                  </a:lnTo>
                  <a:lnTo>
                    <a:pt x="28121" y="28121"/>
                  </a:lnTo>
                  <a:lnTo>
                    <a:pt x="7545" y="58640"/>
                  </a:lnTo>
                  <a:lnTo>
                    <a:pt x="0" y="96012"/>
                  </a:lnTo>
                  <a:lnTo>
                    <a:pt x="0" y="480052"/>
                  </a:lnTo>
                  <a:lnTo>
                    <a:pt x="7545" y="517424"/>
                  </a:lnTo>
                  <a:lnTo>
                    <a:pt x="28121" y="547943"/>
                  </a:lnTo>
                  <a:lnTo>
                    <a:pt x="58639" y="568519"/>
                  </a:lnTo>
                  <a:lnTo>
                    <a:pt x="96012" y="576064"/>
                  </a:lnTo>
                  <a:lnTo>
                    <a:pt x="1344147" y="576064"/>
                  </a:lnTo>
                  <a:lnTo>
                    <a:pt x="1381519" y="568519"/>
                  </a:lnTo>
                  <a:lnTo>
                    <a:pt x="1412038" y="547943"/>
                  </a:lnTo>
                  <a:lnTo>
                    <a:pt x="1432614" y="517424"/>
                  </a:lnTo>
                  <a:lnTo>
                    <a:pt x="1440159" y="480052"/>
                  </a:lnTo>
                  <a:lnTo>
                    <a:pt x="1440159" y="96012"/>
                  </a:lnTo>
                  <a:lnTo>
                    <a:pt x="1432614" y="58640"/>
                  </a:lnTo>
                  <a:lnTo>
                    <a:pt x="1412038" y="28121"/>
                  </a:lnTo>
                  <a:lnTo>
                    <a:pt x="1381519" y="7545"/>
                  </a:lnTo>
                  <a:lnTo>
                    <a:pt x="1344147"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10412322" y="3314600"/>
              <a:ext cx="1440180" cy="576580"/>
            </a:xfrm>
            <a:custGeom>
              <a:avLst/>
              <a:gdLst/>
              <a:ahLst/>
              <a:cxnLst/>
              <a:rect l="l" t="t" r="r" b="b"/>
              <a:pathLst>
                <a:path w="1440179" h="576579">
                  <a:moveTo>
                    <a:pt x="0" y="96012"/>
                  </a:moveTo>
                  <a:lnTo>
                    <a:pt x="7545" y="58639"/>
                  </a:lnTo>
                  <a:lnTo>
                    <a:pt x="28121" y="28121"/>
                  </a:lnTo>
                  <a:lnTo>
                    <a:pt x="58639" y="7545"/>
                  </a:lnTo>
                  <a:lnTo>
                    <a:pt x="96012" y="0"/>
                  </a:lnTo>
                  <a:lnTo>
                    <a:pt x="1344148" y="0"/>
                  </a:lnTo>
                  <a:lnTo>
                    <a:pt x="1381520" y="7545"/>
                  </a:lnTo>
                  <a:lnTo>
                    <a:pt x="1412038" y="28121"/>
                  </a:lnTo>
                  <a:lnTo>
                    <a:pt x="1432614" y="58639"/>
                  </a:lnTo>
                  <a:lnTo>
                    <a:pt x="1440160" y="96012"/>
                  </a:lnTo>
                  <a:lnTo>
                    <a:pt x="1440160" y="480051"/>
                  </a:lnTo>
                  <a:lnTo>
                    <a:pt x="1432614" y="517424"/>
                  </a:lnTo>
                  <a:lnTo>
                    <a:pt x="1412038" y="547942"/>
                  </a:lnTo>
                  <a:lnTo>
                    <a:pt x="1381520" y="568518"/>
                  </a:lnTo>
                  <a:lnTo>
                    <a:pt x="1344148" y="576064"/>
                  </a:lnTo>
                  <a:lnTo>
                    <a:pt x="96012" y="576064"/>
                  </a:lnTo>
                  <a:lnTo>
                    <a:pt x="58639" y="568518"/>
                  </a:lnTo>
                  <a:lnTo>
                    <a:pt x="28121" y="547942"/>
                  </a:lnTo>
                  <a:lnTo>
                    <a:pt x="7545" y="517424"/>
                  </a:lnTo>
                  <a:lnTo>
                    <a:pt x="0" y="480051"/>
                  </a:lnTo>
                  <a:lnTo>
                    <a:pt x="0" y="96012"/>
                  </a:lnTo>
                  <a:close/>
                </a:path>
              </a:pathLst>
            </a:custGeom>
            <a:ln w="12700">
              <a:solidFill>
                <a:srgbClr val="ED7D3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object 16"/>
            <p:cNvPicPr/>
            <p:nvPr/>
          </p:nvPicPr>
          <p:blipFill>
            <a:blip r:embed="rId7" cstate="print"/>
            <a:stretch>
              <a:fillRect/>
            </a:stretch>
          </p:blipFill>
          <p:spPr>
            <a:xfrm>
              <a:off x="10464800" y="3378199"/>
              <a:ext cx="914400" cy="533400"/>
            </a:xfrm>
            <a:prstGeom prst="rect">
              <a:avLst/>
            </a:prstGeom>
          </p:spPr>
        </p:pic>
        <p:pic>
          <p:nvPicPr>
            <p:cNvPr id="17" name="object 17"/>
            <p:cNvPicPr/>
            <p:nvPr/>
          </p:nvPicPr>
          <p:blipFill>
            <a:blip r:embed="rId5" cstate="print"/>
            <a:stretch>
              <a:fillRect/>
            </a:stretch>
          </p:blipFill>
          <p:spPr>
            <a:xfrm>
              <a:off x="11049000" y="3378199"/>
              <a:ext cx="444500" cy="533400"/>
            </a:xfrm>
            <a:prstGeom prst="rect">
              <a:avLst/>
            </a:prstGeom>
          </p:spPr>
        </p:pic>
        <p:pic>
          <p:nvPicPr>
            <p:cNvPr id="18" name="object 18"/>
            <p:cNvPicPr/>
            <p:nvPr/>
          </p:nvPicPr>
          <p:blipFill>
            <a:blip r:embed="rId8" cstate="print"/>
            <a:stretch>
              <a:fillRect/>
            </a:stretch>
          </p:blipFill>
          <p:spPr>
            <a:xfrm>
              <a:off x="11214100" y="3378199"/>
              <a:ext cx="609600" cy="533400"/>
            </a:xfrm>
            <a:prstGeom prst="rect">
              <a:avLst/>
            </a:prstGeom>
          </p:spPr>
        </p:pic>
        <p:sp>
          <p:nvSpPr>
            <p:cNvPr id="19" name="object 19"/>
            <p:cNvSpPr/>
            <p:nvPr/>
          </p:nvSpPr>
          <p:spPr>
            <a:xfrm>
              <a:off x="10412322" y="4028842"/>
              <a:ext cx="1440180" cy="576580"/>
            </a:xfrm>
            <a:custGeom>
              <a:avLst/>
              <a:gdLst/>
              <a:ahLst/>
              <a:cxnLst/>
              <a:rect l="l" t="t" r="r" b="b"/>
              <a:pathLst>
                <a:path w="1440179" h="576579">
                  <a:moveTo>
                    <a:pt x="1344147" y="0"/>
                  </a:moveTo>
                  <a:lnTo>
                    <a:pt x="96012" y="0"/>
                  </a:lnTo>
                  <a:lnTo>
                    <a:pt x="58639" y="7545"/>
                  </a:lnTo>
                  <a:lnTo>
                    <a:pt x="28121" y="28121"/>
                  </a:lnTo>
                  <a:lnTo>
                    <a:pt x="7545" y="58639"/>
                  </a:lnTo>
                  <a:lnTo>
                    <a:pt x="0" y="96012"/>
                  </a:lnTo>
                  <a:lnTo>
                    <a:pt x="0" y="480051"/>
                  </a:lnTo>
                  <a:lnTo>
                    <a:pt x="7545" y="517423"/>
                  </a:lnTo>
                  <a:lnTo>
                    <a:pt x="28121" y="547941"/>
                  </a:lnTo>
                  <a:lnTo>
                    <a:pt x="58639" y="568518"/>
                  </a:lnTo>
                  <a:lnTo>
                    <a:pt x="96012" y="576063"/>
                  </a:lnTo>
                  <a:lnTo>
                    <a:pt x="1344147" y="576063"/>
                  </a:lnTo>
                  <a:lnTo>
                    <a:pt x="1381519" y="568518"/>
                  </a:lnTo>
                  <a:lnTo>
                    <a:pt x="1412038" y="547941"/>
                  </a:lnTo>
                  <a:lnTo>
                    <a:pt x="1432614" y="517423"/>
                  </a:lnTo>
                  <a:lnTo>
                    <a:pt x="1440159" y="480051"/>
                  </a:lnTo>
                  <a:lnTo>
                    <a:pt x="1440159" y="96012"/>
                  </a:lnTo>
                  <a:lnTo>
                    <a:pt x="1432614" y="58639"/>
                  </a:lnTo>
                  <a:lnTo>
                    <a:pt x="1412038" y="28121"/>
                  </a:lnTo>
                  <a:lnTo>
                    <a:pt x="1381519" y="7545"/>
                  </a:lnTo>
                  <a:lnTo>
                    <a:pt x="1344147"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10412322" y="4028842"/>
              <a:ext cx="1440180" cy="576580"/>
            </a:xfrm>
            <a:custGeom>
              <a:avLst/>
              <a:gdLst/>
              <a:ahLst/>
              <a:cxnLst/>
              <a:rect l="l" t="t" r="r" b="b"/>
              <a:pathLst>
                <a:path w="1440179" h="576579">
                  <a:moveTo>
                    <a:pt x="0" y="96012"/>
                  </a:moveTo>
                  <a:lnTo>
                    <a:pt x="7545" y="58639"/>
                  </a:lnTo>
                  <a:lnTo>
                    <a:pt x="28121" y="28121"/>
                  </a:lnTo>
                  <a:lnTo>
                    <a:pt x="58639" y="7545"/>
                  </a:lnTo>
                  <a:lnTo>
                    <a:pt x="96012" y="0"/>
                  </a:lnTo>
                  <a:lnTo>
                    <a:pt x="1344148" y="0"/>
                  </a:lnTo>
                  <a:lnTo>
                    <a:pt x="1381520" y="7545"/>
                  </a:lnTo>
                  <a:lnTo>
                    <a:pt x="1412038" y="28121"/>
                  </a:lnTo>
                  <a:lnTo>
                    <a:pt x="1432614" y="58639"/>
                  </a:lnTo>
                  <a:lnTo>
                    <a:pt x="1440160" y="96012"/>
                  </a:lnTo>
                  <a:lnTo>
                    <a:pt x="1440160" y="480051"/>
                  </a:lnTo>
                  <a:lnTo>
                    <a:pt x="1432614" y="517424"/>
                  </a:lnTo>
                  <a:lnTo>
                    <a:pt x="1412038" y="547942"/>
                  </a:lnTo>
                  <a:lnTo>
                    <a:pt x="1381520" y="568518"/>
                  </a:lnTo>
                  <a:lnTo>
                    <a:pt x="1344148" y="576064"/>
                  </a:lnTo>
                  <a:lnTo>
                    <a:pt x="96012" y="576064"/>
                  </a:lnTo>
                  <a:lnTo>
                    <a:pt x="58639" y="568518"/>
                  </a:lnTo>
                  <a:lnTo>
                    <a:pt x="28121" y="547942"/>
                  </a:lnTo>
                  <a:lnTo>
                    <a:pt x="7545" y="517424"/>
                  </a:lnTo>
                  <a:lnTo>
                    <a:pt x="0" y="480051"/>
                  </a:lnTo>
                  <a:lnTo>
                    <a:pt x="0" y="96012"/>
                  </a:lnTo>
                  <a:close/>
                </a:path>
              </a:pathLst>
            </a:custGeom>
            <a:ln w="12700">
              <a:solidFill>
                <a:srgbClr val="ED7D3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21" name="object 21"/>
            <p:cNvPicPr/>
            <p:nvPr/>
          </p:nvPicPr>
          <p:blipFill>
            <a:blip r:embed="rId9" cstate="print"/>
            <a:stretch>
              <a:fillRect/>
            </a:stretch>
          </p:blipFill>
          <p:spPr>
            <a:xfrm>
              <a:off x="10464800" y="4089399"/>
              <a:ext cx="901700" cy="546100"/>
            </a:xfrm>
            <a:prstGeom prst="rect">
              <a:avLst/>
            </a:prstGeom>
          </p:spPr>
        </p:pic>
        <p:pic>
          <p:nvPicPr>
            <p:cNvPr id="22" name="object 22"/>
            <p:cNvPicPr/>
            <p:nvPr/>
          </p:nvPicPr>
          <p:blipFill>
            <a:blip r:embed="rId10" cstate="print"/>
            <a:stretch>
              <a:fillRect/>
            </a:stretch>
          </p:blipFill>
          <p:spPr>
            <a:xfrm>
              <a:off x="11049000" y="4089399"/>
              <a:ext cx="431800" cy="546100"/>
            </a:xfrm>
            <a:prstGeom prst="rect">
              <a:avLst/>
            </a:prstGeom>
          </p:spPr>
        </p:pic>
        <p:pic>
          <p:nvPicPr>
            <p:cNvPr id="23" name="object 23"/>
            <p:cNvPicPr/>
            <p:nvPr/>
          </p:nvPicPr>
          <p:blipFill>
            <a:blip r:embed="rId11" cstate="print"/>
            <a:stretch>
              <a:fillRect/>
            </a:stretch>
          </p:blipFill>
          <p:spPr>
            <a:xfrm>
              <a:off x="11214100" y="4089399"/>
              <a:ext cx="609600" cy="546100"/>
            </a:xfrm>
            <a:prstGeom prst="rect">
              <a:avLst/>
            </a:prstGeom>
          </p:spPr>
        </p:pic>
      </p:grpSp>
      <p:sp>
        <p:nvSpPr>
          <p:cNvPr id="24" name="object 24"/>
          <p:cNvSpPr txBox="1"/>
          <p:nvPr/>
        </p:nvSpPr>
        <p:spPr>
          <a:xfrm>
            <a:off x="10602558" y="3441700"/>
            <a:ext cx="1059815" cy="101091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15" normalizeH="0" baseline="0" noProof="0" dirty="0">
                <a:ln>
                  <a:noFill/>
                </a:ln>
                <a:solidFill>
                  <a:prstClr val="black"/>
                </a:solidFill>
                <a:effectLst/>
                <a:uLnTx/>
                <a:uFillTx/>
                <a:latin typeface="Calibri"/>
                <a:ea typeface="+mn-ea"/>
                <a:cs typeface="Calibri"/>
              </a:rPr>
              <a:t>Korea</a:t>
            </a:r>
            <a:r>
              <a:rPr kumimoji="0" sz="1800" b="0" i="0" u="none" strike="noStrike" kern="1200" cap="none" spc="-4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a:t>
            </a:r>
            <a:r>
              <a:rPr kumimoji="0" sz="1800" b="0" i="0" u="none" strike="noStrike" kern="1200" cap="none" spc="-4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8%</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13335"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0" normalizeH="0" baseline="0" noProof="0" dirty="0">
                <a:ln>
                  <a:noFill/>
                </a:ln>
                <a:solidFill>
                  <a:prstClr val="black"/>
                </a:solidFill>
                <a:effectLst/>
                <a:uLnTx/>
                <a:uFillTx/>
                <a:latin typeface="Calibri"/>
                <a:ea typeface="+mn-ea"/>
                <a:cs typeface="Calibri"/>
              </a:rPr>
              <a:t>Japan</a:t>
            </a:r>
            <a:r>
              <a:rPr kumimoji="0" sz="1800" b="0" i="0" u="none" strike="noStrike" kern="1200" cap="none" spc="-4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a:t>
            </a:r>
            <a:r>
              <a:rPr kumimoji="0" sz="1800" b="0" i="0" u="none" strike="noStrike" kern="1200" cap="none" spc="-4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2%</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25" name="object 25" descr="EU - 4%"/>
          <p:cNvGrpSpPr/>
          <p:nvPr/>
        </p:nvGrpSpPr>
        <p:grpSpPr>
          <a:xfrm>
            <a:off x="6212597" y="1609675"/>
            <a:ext cx="1452880" cy="613410"/>
            <a:chOff x="6212597" y="1609675"/>
            <a:chExt cx="1452880" cy="613410"/>
          </a:xfrm>
        </p:grpSpPr>
        <p:sp>
          <p:nvSpPr>
            <p:cNvPr id="26" name="object 26"/>
            <p:cNvSpPr/>
            <p:nvPr/>
          </p:nvSpPr>
          <p:spPr>
            <a:xfrm>
              <a:off x="6218947" y="1616025"/>
              <a:ext cx="1440180" cy="576580"/>
            </a:xfrm>
            <a:custGeom>
              <a:avLst/>
              <a:gdLst/>
              <a:ahLst/>
              <a:cxnLst/>
              <a:rect l="l" t="t" r="r" b="b"/>
              <a:pathLst>
                <a:path w="1440179" h="576580">
                  <a:moveTo>
                    <a:pt x="1344147" y="0"/>
                  </a:moveTo>
                  <a:lnTo>
                    <a:pt x="96012" y="0"/>
                  </a:lnTo>
                  <a:lnTo>
                    <a:pt x="58639" y="7545"/>
                  </a:lnTo>
                  <a:lnTo>
                    <a:pt x="28121" y="28121"/>
                  </a:lnTo>
                  <a:lnTo>
                    <a:pt x="7545" y="58640"/>
                  </a:lnTo>
                  <a:lnTo>
                    <a:pt x="0" y="96013"/>
                  </a:lnTo>
                  <a:lnTo>
                    <a:pt x="0" y="480052"/>
                  </a:lnTo>
                  <a:lnTo>
                    <a:pt x="7545" y="517424"/>
                  </a:lnTo>
                  <a:lnTo>
                    <a:pt x="28121" y="547943"/>
                  </a:lnTo>
                  <a:lnTo>
                    <a:pt x="58639" y="568519"/>
                  </a:lnTo>
                  <a:lnTo>
                    <a:pt x="96012" y="576064"/>
                  </a:lnTo>
                  <a:lnTo>
                    <a:pt x="1344147" y="576064"/>
                  </a:lnTo>
                  <a:lnTo>
                    <a:pt x="1381520" y="568519"/>
                  </a:lnTo>
                  <a:lnTo>
                    <a:pt x="1412038" y="547943"/>
                  </a:lnTo>
                  <a:lnTo>
                    <a:pt x="1432614" y="517424"/>
                  </a:lnTo>
                  <a:lnTo>
                    <a:pt x="1440159" y="480052"/>
                  </a:lnTo>
                  <a:lnTo>
                    <a:pt x="1440159" y="96013"/>
                  </a:lnTo>
                  <a:lnTo>
                    <a:pt x="1432614" y="58640"/>
                  </a:lnTo>
                  <a:lnTo>
                    <a:pt x="1412038" y="28121"/>
                  </a:lnTo>
                  <a:lnTo>
                    <a:pt x="1381520" y="7545"/>
                  </a:lnTo>
                  <a:lnTo>
                    <a:pt x="1344147"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6218947" y="1616025"/>
              <a:ext cx="1440180" cy="576580"/>
            </a:xfrm>
            <a:custGeom>
              <a:avLst/>
              <a:gdLst/>
              <a:ahLst/>
              <a:cxnLst/>
              <a:rect l="l" t="t" r="r" b="b"/>
              <a:pathLst>
                <a:path w="1440179" h="576580">
                  <a:moveTo>
                    <a:pt x="0" y="96012"/>
                  </a:moveTo>
                  <a:lnTo>
                    <a:pt x="7545" y="58639"/>
                  </a:lnTo>
                  <a:lnTo>
                    <a:pt x="28121" y="28121"/>
                  </a:lnTo>
                  <a:lnTo>
                    <a:pt x="58639" y="7545"/>
                  </a:lnTo>
                  <a:lnTo>
                    <a:pt x="96012" y="0"/>
                  </a:lnTo>
                  <a:lnTo>
                    <a:pt x="1344148" y="0"/>
                  </a:lnTo>
                  <a:lnTo>
                    <a:pt x="1381520" y="7545"/>
                  </a:lnTo>
                  <a:lnTo>
                    <a:pt x="1412038" y="28121"/>
                  </a:lnTo>
                  <a:lnTo>
                    <a:pt x="1432614" y="58639"/>
                  </a:lnTo>
                  <a:lnTo>
                    <a:pt x="1440160" y="96012"/>
                  </a:lnTo>
                  <a:lnTo>
                    <a:pt x="1440160" y="480051"/>
                  </a:lnTo>
                  <a:lnTo>
                    <a:pt x="1432614" y="517424"/>
                  </a:lnTo>
                  <a:lnTo>
                    <a:pt x="1412038" y="547942"/>
                  </a:lnTo>
                  <a:lnTo>
                    <a:pt x="1381520" y="568518"/>
                  </a:lnTo>
                  <a:lnTo>
                    <a:pt x="1344148" y="576064"/>
                  </a:lnTo>
                  <a:lnTo>
                    <a:pt x="96012" y="576064"/>
                  </a:lnTo>
                  <a:lnTo>
                    <a:pt x="58639" y="568518"/>
                  </a:lnTo>
                  <a:lnTo>
                    <a:pt x="28121" y="547942"/>
                  </a:lnTo>
                  <a:lnTo>
                    <a:pt x="7545" y="517424"/>
                  </a:lnTo>
                  <a:lnTo>
                    <a:pt x="0" y="480051"/>
                  </a:lnTo>
                  <a:lnTo>
                    <a:pt x="0" y="96012"/>
                  </a:lnTo>
                  <a:close/>
                </a:path>
              </a:pathLst>
            </a:custGeom>
            <a:ln w="12700">
              <a:solidFill>
                <a:srgbClr val="ED7D3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28" name="object 28"/>
            <p:cNvPicPr/>
            <p:nvPr/>
          </p:nvPicPr>
          <p:blipFill>
            <a:blip r:embed="rId12" cstate="print"/>
            <a:stretch>
              <a:fillRect/>
            </a:stretch>
          </p:blipFill>
          <p:spPr>
            <a:xfrm>
              <a:off x="6400800" y="1676400"/>
              <a:ext cx="635000" cy="546100"/>
            </a:xfrm>
            <a:prstGeom prst="rect">
              <a:avLst/>
            </a:prstGeom>
          </p:spPr>
        </p:pic>
        <p:pic>
          <p:nvPicPr>
            <p:cNvPr id="29" name="object 29"/>
            <p:cNvPicPr/>
            <p:nvPr/>
          </p:nvPicPr>
          <p:blipFill>
            <a:blip r:embed="rId10" cstate="print"/>
            <a:stretch>
              <a:fillRect/>
            </a:stretch>
          </p:blipFill>
          <p:spPr>
            <a:xfrm>
              <a:off x="6718300" y="1676400"/>
              <a:ext cx="431800" cy="546100"/>
            </a:xfrm>
            <a:prstGeom prst="rect">
              <a:avLst/>
            </a:prstGeom>
          </p:spPr>
        </p:pic>
        <p:pic>
          <p:nvPicPr>
            <p:cNvPr id="30" name="object 30"/>
            <p:cNvPicPr/>
            <p:nvPr/>
          </p:nvPicPr>
          <p:blipFill>
            <a:blip r:embed="rId13" cstate="print"/>
            <a:stretch>
              <a:fillRect/>
            </a:stretch>
          </p:blipFill>
          <p:spPr>
            <a:xfrm>
              <a:off x="6883400" y="1676400"/>
              <a:ext cx="609600" cy="546100"/>
            </a:xfrm>
            <a:prstGeom prst="rect">
              <a:avLst/>
            </a:prstGeom>
          </p:spPr>
        </p:pic>
      </p:grpSp>
      <p:sp>
        <p:nvSpPr>
          <p:cNvPr id="31" name="object 31"/>
          <p:cNvSpPr txBox="1"/>
          <p:nvPr/>
        </p:nvSpPr>
        <p:spPr>
          <a:xfrm>
            <a:off x="6548502" y="1739900"/>
            <a:ext cx="78105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EU</a:t>
            </a:r>
            <a:r>
              <a:rPr kumimoji="0" sz="1800" b="0" i="0" u="none" strike="noStrike" kern="1200" cap="none" spc="-4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a:t>
            </a:r>
            <a:r>
              <a:rPr kumimoji="0" sz="1800" b="0" i="0" u="none" strike="noStrike" kern="1200" cap="none" spc="-3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4%</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32" name="object 32" descr="Us. - ~0%"/>
          <p:cNvGrpSpPr/>
          <p:nvPr/>
        </p:nvGrpSpPr>
        <p:grpSpPr>
          <a:xfrm>
            <a:off x="545033" y="3077418"/>
            <a:ext cx="1452880" cy="605790"/>
            <a:chOff x="545033" y="3077418"/>
            <a:chExt cx="1452880" cy="605790"/>
          </a:xfrm>
        </p:grpSpPr>
        <p:sp>
          <p:nvSpPr>
            <p:cNvPr id="33" name="object 33"/>
            <p:cNvSpPr/>
            <p:nvPr/>
          </p:nvSpPr>
          <p:spPr>
            <a:xfrm>
              <a:off x="551383" y="3083768"/>
              <a:ext cx="1440180" cy="576580"/>
            </a:xfrm>
            <a:custGeom>
              <a:avLst/>
              <a:gdLst/>
              <a:ahLst/>
              <a:cxnLst/>
              <a:rect l="l" t="t" r="r" b="b"/>
              <a:pathLst>
                <a:path w="1440180" h="576579">
                  <a:moveTo>
                    <a:pt x="1344148" y="0"/>
                  </a:moveTo>
                  <a:lnTo>
                    <a:pt x="96012" y="0"/>
                  </a:lnTo>
                  <a:lnTo>
                    <a:pt x="58639" y="7545"/>
                  </a:lnTo>
                  <a:lnTo>
                    <a:pt x="28121" y="28121"/>
                  </a:lnTo>
                  <a:lnTo>
                    <a:pt x="7545" y="58639"/>
                  </a:lnTo>
                  <a:lnTo>
                    <a:pt x="0" y="96012"/>
                  </a:lnTo>
                  <a:lnTo>
                    <a:pt x="0" y="480051"/>
                  </a:lnTo>
                  <a:lnTo>
                    <a:pt x="7545" y="517423"/>
                  </a:lnTo>
                  <a:lnTo>
                    <a:pt x="28121" y="547941"/>
                  </a:lnTo>
                  <a:lnTo>
                    <a:pt x="58639" y="568518"/>
                  </a:lnTo>
                  <a:lnTo>
                    <a:pt x="96012" y="576063"/>
                  </a:lnTo>
                  <a:lnTo>
                    <a:pt x="1344148" y="576063"/>
                  </a:lnTo>
                  <a:lnTo>
                    <a:pt x="1381520" y="568518"/>
                  </a:lnTo>
                  <a:lnTo>
                    <a:pt x="1412038" y="547941"/>
                  </a:lnTo>
                  <a:lnTo>
                    <a:pt x="1432614" y="517423"/>
                  </a:lnTo>
                  <a:lnTo>
                    <a:pt x="1440160" y="480051"/>
                  </a:lnTo>
                  <a:lnTo>
                    <a:pt x="1440160" y="96012"/>
                  </a:lnTo>
                  <a:lnTo>
                    <a:pt x="1432614" y="58639"/>
                  </a:lnTo>
                  <a:lnTo>
                    <a:pt x="1412038" y="28121"/>
                  </a:lnTo>
                  <a:lnTo>
                    <a:pt x="1381520" y="7545"/>
                  </a:lnTo>
                  <a:lnTo>
                    <a:pt x="1344148"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p:nvPr/>
          </p:nvSpPr>
          <p:spPr>
            <a:xfrm>
              <a:off x="551383" y="3083768"/>
              <a:ext cx="1440180" cy="576580"/>
            </a:xfrm>
            <a:custGeom>
              <a:avLst/>
              <a:gdLst/>
              <a:ahLst/>
              <a:cxnLst/>
              <a:rect l="l" t="t" r="r" b="b"/>
              <a:pathLst>
                <a:path w="1440180" h="576579">
                  <a:moveTo>
                    <a:pt x="0" y="96012"/>
                  </a:moveTo>
                  <a:lnTo>
                    <a:pt x="7545" y="58639"/>
                  </a:lnTo>
                  <a:lnTo>
                    <a:pt x="28121" y="28121"/>
                  </a:lnTo>
                  <a:lnTo>
                    <a:pt x="58639" y="7545"/>
                  </a:lnTo>
                  <a:lnTo>
                    <a:pt x="96012" y="0"/>
                  </a:lnTo>
                  <a:lnTo>
                    <a:pt x="1344148" y="0"/>
                  </a:lnTo>
                  <a:lnTo>
                    <a:pt x="1381520" y="7545"/>
                  </a:lnTo>
                  <a:lnTo>
                    <a:pt x="1412038" y="28121"/>
                  </a:lnTo>
                  <a:lnTo>
                    <a:pt x="1432614" y="58639"/>
                  </a:lnTo>
                  <a:lnTo>
                    <a:pt x="1440160" y="96012"/>
                  </a:lnTo>
                  <a:lnTo>
                    <a:pt x="1440160" y="480051"/>
                  </a:lnTo>
                  <a:lnTo>
                    <a:pt x="1432614" y="517424"/>
                  </a:lnTo>
                  <a:lnTo>
                    <a:pt x="1412038" y="547942"/>
                  </a:lnTo>
                  <a:lnTo>
                    <a:pt x="1381520" y="568518"/>
                  </a:lnTo>
                  <a:lnTo>
                    <a:pt x="1344148" y="576064"/>
                  </a:lnTo>
                  <a:lnTo>
                    <a:pt x="96012" y="576064"/>
                  </a:lnTo>
                  <a:lnTo>
                    <a:pt x="58639" y="568518"/>
                  </a:lnTo>
                  <a:lnTo>
                    <a:pt x="28121" y="547942"/>
                  </a:lnTo>
                  <a:lnTo>
                    <a:pt x="7545" y="517424"/>
                  </a:lnTo>
                  <a:lnTo>
                    <a:pt x="0" y="480051"/>
                  </a:lnTo>
                  <a:lnTo>
                    <a:pt x="0" y="96012"/>
                  </a:lnTo>
                  <a:close/>
                </a:path>
              </a:pathLst>
            </a:custGeom>
            <a:ln w="12700">
              <a:solidFill>
                <a:srgbClr val="ED7D3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35" name="object 35"/>
            <p:cNvPicPr/>
            <p:nvPr/>
          </p:nvPicPr>
          <p:blipFill>
            <a:blip r:embed="rId14" cstate="print"/>
            <a:stretch>
              <a:fillRect/>
            </a:stretch>
          </p:blipFill>
          <p:spPr>
            <a:xfrm>
              <a:off x="685800" y="3149600"/>
              <a:ext cx="622300" cy="533400"/>
            </a:xfrm>
            <a:prstGeom prst="rect">
              <a:avLst/>
            </a:prstGeom>
          </p:spPr>
        </p:pic>
        <p:pic>
          <p:nvPicPr>
            <p:cNvPr id="36" name="object 36"/>
            <p:cNvPicPr/>
            <p:nvPr/>
          </p:nvPicPr>
          <p:blipFill>
            <a:blip r:embed="rId15" cstate="print"/>
            <a:stretch>
              <a:fillRect/>
            </a:stretch>
          </p:blipFill>
          <p:spPr>
            <a:xfrm>
              <a:off x="990600" y="3149600"/>
              <a:ext cx="431800" cy="533400"/>
            </a:xfrm>
            <a:prstGeom prst="rect">
              <a:avLst/>
            </a:prstGeom>
          </p:spPr>
        </p:pic>
        <p:pic>
          <p:nvPicPr>
            <p:cNvPr id="37" name="object 37"/>
            <p:cNvPicPr/>
            <p:nvPr/>
          </p:nvPicPr>
          <p:blipFill>
            <a:blip r:embed="rId16" cstate="print"/>
            <a:stretch>
              <a:fillRect/>
            </a:stretch>
          </p:blipFill>
          <p:spPr>
            <a:xfrm>
              <a:off x="1155700" y="3149600"/>
              <a:ext cx="723900" cy="533400"/>
            </a:xfrm>
            <a:prstGeom prst="rect">
              <a:avLst/>
            </a:prstGeom>
          </p:spPr>
        </p:pic>
      </p:grpSp>
      <p:sp>
        <p:nvSpPr>
          <p:cNvPr id="38" name="object 38"/>
          <p:cNvSpPr txBox="1"/>
          <p:nvPr/>
        </p:nvSpPr>
        <p:spPr>
          <a:xfrm>
            <a:off x="826963" y="3213100"/>
            <a:ext cx="88900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US</a:t>
            </a:r>
            <a:r>
              <a:rPr kumimoji="0" sz="1800" b="0" i="0" u="none" strike="noStrike" kern="1200" cap="none" spc="-4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~0%</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39" name="object 39" descr="Map"/>
          <p:cNvGrpSpPr/>
          <p:nvPr/>
        </p:nvGrpSpPr>
        <p:grpSpPr>
          <a:xfrm>
            <a:off x="1988369" y="1694458"/>
            <a:ext cx="8427720" cy="2625725"/>
            <a:chOff x="1988369" y="1694458"/>
            <a:chExt cx="8427720" cy="2625725"/>
          </a:xfrm>
        </p:grpSpPr>
        <p:sp>
          <p:nvSpPr>
            <p:cNvPr id="40" name="object 40"/>
            <p:cNvSpPr/>
            <p:nvPr/>
          </p:nvSpPr>
          <p:spPr>
            <a:xfrm>
              <a:off x="8256240" y="2852936"/>
              <a:ext cx="2156460" cy="462280"/>
            </a:xfrm>
            <a:custGeom>
              <a:avLst/>
              <a:gdLst/>
              <a:ahLst/>
              <a:cxnLst/>
              <a:rect l="l" t="t" r="r" b="b"/>
              <a:pathLst>
                <a:path w="2156459" h="462279">
                  <a:moveTo>
                    <a:pt x="0" y="461665"/>
                  </a:moveTo>
                  <a:lnTo>
                    <a:pt x="2156082" y="0"/>
                  </a:lnTo>
                </a:path>
              </a:pathLst>
            </a:custGeom>
            <a:ln w="6350">
              <a:solidFill>
                <a:srgbClr val="ED7D3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41"/>
            <p:cNvSpPr/>
            <p:nvPr/>
          </p:nvSpPr>
          <p:spPr>
            <a:xfrm>
              <a:off x="8904312" y="3345362"/>
              <a:ext cx="1508125" cy="257810"/>
            </a:xfrm>
            <a:custGeom>
              <a:avLst/>
              <a:gdLst/>
              <a:ahLst/>
              <a:cxnLst/>
              <a:rect l="l" t="t" r="r" b="b"/>
              <a:pathLst>
                <a:path w="1508125" h="257810">
                  <a:moveTo>
                    <a:pt x="0" y="0"/>
                  </a:moveTo>
                  <a:lnTo>
                    <a:pt x="1508010" y="257270"/>
                  </a:lnTo>
                </a:path>
              </a:pathLst>
            </a:custGeom>
            <a:ln w="6350">
              <a:solidFill>
                <a:srgbClr val="ED7D3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p:cNvSpPr/>
            <p:nvPr/>
          </p:nvSpPr>
          <p:spPr>
            <a:xfrm>
              <a:off x="9088582" y="3472873"/>
              <a:ext cx="1323975" cy="844550"/>
            </a:xfrm>
            <a:custGeom>
              <a:avLst/>
              <a:gdLst/>
              <a:ahLst/>
              <a:cxnLst/>
              <a:rect l="l" t="t" r="r" b="b"/>
              <a:pathLst>
                <a:path w="1323975" h="844550">
                  <a:moveTo>
                    <a:pt x="0" y="0"/>
                  </a:moveTo>
                  <a:lnTo>
                    <a:pt x="1323740" y="844001"/>
                  </a:lnTo>
                </a:path>
              </a:pathLst>
            </a:custGeom>
            <a:ln w="6350">
              <a:solidFill>
                <a:srgbClr val="ED7D3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43"/>
            <p:cNvSpPr/>
            <p:nvPr/>
          </p:nvSpPr>
          <p:spPr>
            <a:xfrm>
              <a:off x="1991544" y="3140968"/>
              <a:ext cx="1080135" cy="231140"/>
            </a:xfrm>
            <a:custGeom>
              <a:avLst/>
              <a:gdLst/>
              <a:ahLst/>
              <a:cxnLst/>
              <a:rect l="l" t="t" r="r" b="b"/>
              <a:pathLst>
                <a:path w="1080135" h="231139">
                  <a:moveTo>
                    <a:pt x="0" y="230832"/>
                  </a:moveTo>
                  <a:lnTo>
                    <a:pt x="1080120" y="0"/>
                  </a:lnTo>
                </a:path>
              </a:pathLst>
            </a:custGeom>
            <a:ln w="6350">
              <a:solidFill>
                <a:srgbClr val="ED7D3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44"/>
            <p:cNvSpPr/>
            <p:nvPr/>
          </p:nvSpPr>
          <p:spPr>
            <a:xfrm>
              <a:off x="3789540" y="1700808"/>
              <a:ext cx="1440180" cy="576580"/>
            </a:xfrm>
            <a:custGeom>
              <a:avLst/>
              <a:gdLst/>
              <a:ahLst/>
              <a:cxnLst/>
              <a:rect l="l" t="t" r="r" b="b"/>
              <a:pathLst>
                <a:path w="1440179" h="576580">
                  <a:moveTo>
                    <a:pt x="1344147" y="0"/>
                  </a:moveTo>
                  <a:lnTo>
                    <a:pt x="96012" y="0"/>
                  </a:lnTo>
                  <a:lnTo>
                    <a:pt x="58639" y="7545"/>
                  </a:lnTo>
                  <a:lnTo>
                    <a:pt x="28121" y="28121"/>
                  </a:lnTo>
                  <a:lnTo>
                    <a:pt x="7545" y="58639"/>
                  </a:lnTo>
                  <a:lnTo>
                    <a:pt x="0" y="96012"/>
                  </a:lnTo>
                  <a:lnTo>
                    <a:pt x="0" y="480051"/>
                  </a:lnTo>
                  <a:lnTo>
                    <a:pt x="7545" y="517423"/>
                  </a:lnTo>
                  <a:lnTo>
                    <a:pt x="28121" y="547942"/>
                  </a:lnTo>
                  <a:lnTo>
                    <a:pt x="58639" y="568519"/>
                  </a:lnTo>
                  <a:lnTo>
                    <a:pt x="96012" y="576064"/>
                  </a:lnTo>
                  <a:lnTo>
                    <a:pt x="1344147" y="576064"/>
                  </a:lnTo>
                  <a:lnTo>
                    <a:pt x="1381520" y="568519"/>
                  </a:lnTo>
                  <a:lnTo>
                    <a:pt x="1412038" y="547942"/>
                  </a:lnTo>
                  <a:lnTo>
                    <a:pt x="1432614" y="517423"/>
                  </a:lnTo>
                  <a:lnTo>
                    <a:pt x="1440159" y="480051"/>
                  </a:lnTo>
                  <a:lnTo>
                    <a:pt x="1440159" y="96012"/>
                  </a:lnTo>
                  <a:lnTo>
                    <a:pt x="1432614" y="58639"/>
                  </a:lnTo>
                  <a:lnTo>
                    <a:pt x="1412038" y="28121"/>
                  </a:lnTo>
                  <a:lnTo>
                    <a:pt x="1381520" y="7545"/>
                  </a:lnTo>
                  <a:lnTo>
                    <a:pt x="1344147"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object 45"/>
            <p:cNvSpPr/>
            <p:nvPr/>
          </p:nvSpPr>
          <p:spPr>
            <a:xfrm>
              <a:off x="3789540" y="1700808"/>
              <a:ext cx="1440180" cy="576580"/>
            </a:xfrm>
            <a:custGeom>
              <a:avLst/>
              <a:gdLst/>
              <a:ahLst/>
              <a:cxnLst/>
              <a:rect l="l" t="t" r="r" b="b"/>
              <a:pathLst>
                <a:path w="1440179" h="576580">
                  <a:moveTo>
                    <a:pt x="0" y="96012"/>
                  </a:moveTo>
                  <a:lnTo>
                    <a:pt x="7545" y="58639"/>
                  </a:lnTo>
                  <a:lnTo>
                    <a:pt x="28121" y="28121"/>
                  </a:lnTo>
                  <a:lnTo>
                    <a:pt x="58639" y="7545"/>
                  </a:lnTo>
                  <a:lnTo>
                    <a:pt x="96012" y="0"/>
                  </a:lnTo>
                  <a:lnTo>
                    <a:pt x="1344148" y="0"/>
                  </a:lnTo>
                  <a:lnTo>
                    <a:pt x="1381520" y="7545"/>
                  </a:lnTo>
                  <a:lnTo>
                    <a:pt x="1412038" y="28121"/>
                  </a:lnTo>
                  <a:lnTo>
                    <a:pt x="1432614" y="58639"/>
                  </a:lnTo>
                  <a:lnTo>
                    <a:pt x="1440160" y="96012"/>
                  </a:lnTo>
                  <a:lnTo>
                    <a:pt x="1440160" y="480051"/>
                  </a:lnTo>
                  <a:lnTo>
                    <a:pt x="1432614" y="517424"/>
                  </a:lnTo>
                  <a:lnTo>
                    <a:pt x="1412038" y="547942"/>
                  </a:lnTo>
                  <a:lnTo>
                    <a:pt x="1381520" y="568518"/>
                  </a:lnTo>
                  <a:lnTo>
                    <a:pt x="1344148" y="576064"/>
                  </a:lnTo>
                  <a:lnTo>
                    <a:pt x="96012" y="576064"/>
                  </a:lnTo>
                  <a:lnTo>
                    <a:pt x="58639" y="568518"/>
                  </a:lnTo>
                  <a:lnTo>
                    <a:pt x="28121" y="547942"/>
                  </a:lnTo>
                  <a:lnTo>
                    <a:pt x="7545" y="517424"/>
                  </a:lnTo>
                  <a:lnTo>
                    <a:pt x="0" y="480051"/>
                  </a:lnTo>
                  <a:lnTo>
                    <a:pt x="0" y="96012"/>
                  </a:lnTo>
                  <a:close/>
                </a:path>
              </a:pathLst>
            </a:custGeom>
            <a:ln w="12700">
              <a:solidFill>
                <a:srgbClr val="ED7D3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46" name="object 46"/>
            <p:cNvPicPr/>
            <p:nvPr/>
          </p:nvPicPr>
          <p:blipFill>
            <a:blip r:embed="rId17" cstate="print"/>
            <a:stretch>
              <a:fillRect/>
            </a:stretch>
          </p:blipFill>
          <p:spPr>
            <a:xfrm>
              <a:off x="3911600" y="1765300"/>
              <a:ext cx="647700" cy="533400"/>
            </a:xfrm>
            <a:prstGeom prst="rect">
              <a:avLst/>
            </a:prstGeom>
          </p:spPr>
        </p:pic>
        <p:pic>
          <p:nvPicPr>
            <p:cNvPr id="47" name="object 47"/>
            <p:cNvPicPr/>
            <p:nvPr/>
          </p:nvPicPr>
          <p:blipFill>
            <a:blip r:embed="rId18" cstate="print"/>
            <a:stretch>
              <a:fillRect/>
            </a:stretch>
          </p:blipFill>
          <p:spPr>
            <a:xfrm>
              <a:off x="4229100" y="1765300"/>
              <a:ext cx="444500" cy="533400"/>
            </a:xfrm>
            <a:prstGeom prst="rect">
              <a:avLst/>
            </a:prstGeom>
          </p:spPr>
        </p:pic>
        <p:pic>
          <p:nvPicPr>
            <p:cNvPr id="48" name="object 48"/>
            <p:cNvPicPr/>
            <p:nvPr/>
          </p:nvPicPr>
          <p:blipFill>
            <a:blip r:embed="rId19" cstate="print"/>
            <a:stretch>
              <a:fillRect/>
            </a:stretch>
          </p:blipFill>
          <p:spPr>
            <a:xfrm>
              <a:off x="4394200" y="1765300"/>
              <a:ext cx="723900" cy="533400"/>
            </a:xfrm>
            <a:prstGeom prst="rect">
              <a:avLst/>
            </a:prstGeom>
          </p:spPr>
        </p:pic>
      </p:grpSp>
      <p:sp>
        <p:nvSpPr>
          <p:cNvPr id="49" name="object 49"/>
          <p:cNvSpPr txBox="1"/>
          <p:nvPr/>
        </p:nvSpPr>
        <p:spPr>
          <a:xfrm>
            <a:off x="4057976" y="1828800"/>
            <a:ext cx="90360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UK</a:t>
            </a:r>
            <a:r>
              <a:rPr kumimoji="0" sz="1800" b="0" i="0" u="none" strike="noStrike" kern="1200" cap="none" spc="-3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~0%</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50" name="object 50" descr="Map"/>
          <p:cNvGrpSpPr/>
          <p:nvPr/>
        </p:nvGrpSpPr>
        <p:grpSpPr>
          <a:xfrm>
            <a:off x="379088" y="2188915"/>
            <a:ext cx="6563359" cy="3826510"/>
            <a:chOff x="379088" y="2188915"/>
            <a:chExt cx="6563359" cy="3826510"/>
          </a:xfrm>
        </p:grpSpPr>
        <p:sp>
          <p:nvSpPr>
            <p:cNvPr id="51" name="object 51"/>
            <p:cNvSpPr/>
            <p:nvPr/>
          </p:nvSpPr>
          <p:spPr>
            <a:xfrm>
              <a:off x="4503239" y="2276872"/>
              <a:ext cx="1089025" cy="400685"/>
            </a:xfrm>
            <a:custGeom>
              <a:avLst/>
              <a:gdLst/>
              <a:ahLst/>
              <a:cxnLst/>
              <a:rect l="l" t="t" r="r" b="b"/>
              <a:pathLst>
                <a:path w="1089025" h="400685">
                  <a:moveTo>
                    <a:pt x="0" y="0"/>
                  </a:moveTo>
                  <a:lnTo>
                    <a:pt x="1088704" y="400110"/>
                  </a:lnTo>
                </a:path>
              </a:pathLst>
            </a:custGeom>
            <a:ln w="6350">
              <a:solidFill>
                <a:srgbClr val="ED7D3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object 52"/>
            <p:cNvSpPr/>
            <p:nvPr/>
          </p:nvSpPr>
          <p:spPr>
            <a:xfrm>
              <a:off x="5973053" y="2192090"/>
              <a:ext cx="966469" cy="485140"/>
            </a:xfrm>
            <a:custGeom>
              <a:avLst/>
              <a:gdLst/>
              <a:ahLst/>
              <a:cxnLst/>
              <a:rect l="l" t="t" r="r" b="b"/>
              <a:pathLst>
                <a:path w="966470" h="485139">
                  <a:moveTo>
                    <a:pt x="0" y="484892"/>
                  </a:moveTo>
                  <a:lnTo>
                    <a:pt x="965973" y="0"/>
                  </a:lnTo>
                </a:path>
              </a:pathLst>
            </a:custGeom>
            <a:ln w="6350">
              <a:solidFill>
                <a:srgbClr val="ED7D3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53" name="object 53"/>
            <p:cNvPicPr/>
            <p:nvPr/>
          </p:nvPicPr>
          <p:blipFill>
            <a:blip r:embed="rId20" cstate="print"/>
            <a:stretch>
              <a:fillRect/>
            </a:stretch>
          </p:blipFill>
          <p:spPr>
            <a:xfrm>
              <a:off x="379088" y="4241816"/>
              <a:ext cx="2156081" cy="1773550"/>
            </a:xfrm>
            <a:prstGeom prst="rect">
              <a:avLst/>
            </a:prstGeom>
          </p:spPr>
        </p:pic>
      </p:grpSp>
      <p:sp>
        <p:nvSpPr>
          <p:cNvPr id="54" name="object 54"/>
          <p:cNvSpPr txBox="1"/>
          <p:nvPr/>
        </p:nvSpPr>
        <p:spPr>
          <a:xfrm>
            <a:off x="2173960" y="6388100"/>
            <a:ext cx="8143875" cy="3302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1" i="0" u="none" strike="noStrike" kern="1200" cap="none" spc="-5" normalizeH="0" baseline="0" noProof="0" dirty="0">
                <a:ln>
                  <a:noFill/>
                </a:ln>
                <a:solidFill>
                  <a:srgbClr val="ED7D31"/>
                </a:solidFill>
                <a:effectLst/>
                <a:uLnTx/>
                <a:uFillTx/>
                <a:latin typeface="Calibri"/>
                <a:ea typeface="+mn-ea"/>
                <a:cs typeface="Calibri"/>
              </a:rPr>
              <a:t>The</a:t>
            </a:r>
            <a:r>
              <a:rPr kumimoji="0" sz="2000" b="1" i="0" u="none" strike="noStrike" kern="1200" cap="none" spc="5" normalizeH="0" baseline="0" noProof="0" dirty="0">
                <a:ln>
                  <a:noFill/>
                </a:ln>
                <a:solidFill>
                  <a:srgbClr val="ED7D31"/>
                </a:solidFill>
                <a:effectLst/>
                <a:uLnTx/>
                <a:uFillTx/>
                <a:latin typeface="Calibri"/>
                <a:ea typeface="+mn-ea"/>
                <a:cs typeface="Calibri"/>
              </a:rPr>
              <a:t> </a:t>
            </a:r>
            <a:r>
              <a:rPr kumimoji="0" sz="2000" b="1" i="0" u="none" strike="noStrike" kern="1200" cap="none" spc="-5" normalizeH="0" baseline="0" noProof="0" dirty="0">
                <a:ln>
                  <a:noFill/>
                </a:ln>
                <a:solidFill>
                  <a:srgbClr val="ED7D31"/>
                </a:solidFill>
                <a:effectLst/>
                <a:uLnTx/>
                <a:uFillTx/>
                <a:latin typeface="Calibri"/>
                <a:ea typeface="+mn-ea"/>
                <a:cs typeface="Calibri"/>
              </a:rPr>
              <a:t>US</a:t>
            </a:r>
            <a:r>
              <a:rPr kumimoji="0" sz="2000" b="1" i="0" u="none" strike="noStrike" kern="1200" cap="none" spc="5" normalizeH="0" baseline="0" noProof="0" dirty="0">
                <a:ln>
                  <a:noFill/>
                </a:ln>
                <a:solidFill>
                  <a:srgbClr val="ED7D31"/>
                </a:solidFill>
                <a:effectLst/>
                <a:uLnTx/>
                <a:uFillTx/>
                <a:latin typeface="Calibri"/>
                <a:ea typeface="+mn-ea"/>
                <a:cs typeface="Calibri"/>
              </a:rPr>
              <a:t> </a:t>
            </a:r>
            <a:r>
              <a:rPr kumimoji="0" sz="2000" b="1" i="0" u="none" strike="noStrike" kern="1200" cap="none" spc="-5" normalizeH="0" baseline="0" noProof="0" dirty="0">
                <a:ln>
                  <a:noFill/>
                </a:ln>
                <a:solidFill>
                  <a:srgbClr val="ED7D31"/>
                </a:solidFill>
                <a:effectLst/>
                <a:uLnTx/>
                <a:uFillTx/>
                <a:latin typeface="Calibri"/>
                <a:ea typeface="+mn-ea"/>
                <a:cs typeface="Calibri"/>
              </a:rPr>
              <a:t>is</a:t>
            </a:r>
            <a:r>
              <a:rPr kumimoji="0" sz="2000" b="1" i="0" u="none" strike="noStrike" kern="1200" cap="none" spc="5" normalizeH="0" baseline="0" noProof="0" dirty="0">
                <a:ln>
                  <a:noFill/>
                </a:ln>
                <a:solidFill>
                  <a:srgbClr val="ED7D31"/>
                </a:solidFill>
                <a:effectLst/>
                <a:uLnTx/>
                <a:uFillTx/>
                <a:latin typeface="Calibri"/>
                <a:ea typeface="+mn-ea"/>
                <a:cs typeface="Calibri"/>
              </a:rPr>
              <a:t> </a:t>
            </a:r>
            <a:r>
              <a:rPr kumimoji="0" sz="2000" b="1" i="0" u="none" strike="noStrike" kern="1200" cap="none" spc="-10" normalizeH="0" baseline="0" noProof="0" dirty="0">
                <a:ln>
                  <a:noFill/>
                </a:ln>
                <a:solidFill>
                  <a:srgbClr val="ED7D31"/>
                </a:solidFill>
                <a:effectLst/>
                <a:uLnTx/>
                <a:uFillTx/>
                <a:latin typeface="Calibri"/>
                <a:ea typeface="+mn-ea"/>
                <a:cs typeface="Calibri"/>
              </a:rPr>
              <a:t>entirely</a:t>
            </a:r>
            <a:r>
              <a:rPr kumimoji="0" sz="2000" b="1" i="0" u="none" strike="noStrike" kern="1200" cap="none" spc="0" normalizeH="0" baseline="0" noProof="0" dirty="0">
                <a:ln>
                  <a:noFill/>
                </a:ln>
                <a:solidFill>
                  <a:srgbClr val="ED7D31"/>
                </a:solidFill>
                <a:effectLst/>
                <a:uLnTx/>
                <a:uFillTx/>
                <a:latin typeface="Calibri"/>
                <a:ea typeface="+mn-ea"/>
                <a:cs typeface="Calibri"/>
              </a:rPr>
              <a:t> </a:t>
            </a:r>
            <a:r>
              <a:rPr kumimoji="0" sz="2000" b="1" i="0" u="none" strike="noStrike" kern="1200" cap="none" spc="-5" normalizeH="0" baseline="0" noProof="0" dirty="0">
                <a:ln>
                  <a:noFill/>
                </a:ln>
                <a:solidFill>
                  <a:srgbClr val="ED7D31"/>
                </a:solidFill>
                <a:effectLst/>
                <a:uLnTx/>
                <a:uFillTx/>
                <a:latin typeface="Calibri"/>
                <a:ea typeface="+mn-ea"/>
                <a:cs typeface="Calibri"/>
              </a:rPr>
              <a:t>dependent</a:t>
            </a:r>
            <a:r>
              <a:rPr kumimoji="0" sz="2000" b="1" i="0" u="none" strike="noStrike" kern="1200" cap="none" spc="0" normalizeH="0" baseline="0" noProof="0" dirty="0">
                <a:ln>
                  <a:noFill/>
                </a:ln>
                <a:solidFill>
                  <a:srgbClr val="ED7D31"/>
                </a:solidFill>
                <a:effectLst/>
                <a:uLnTx/>
                <a:uFillTx/>
                <a:latin typeface="Calibri"/>
                <a:ea typeface="+mn-ea"/>
                <a:cs typeface="Calibri"/>
              </a:rPr>
              <a:t> on a</a:t>
            </a:r>
            <a:r>
              <a:rPr kumimoji="0" sz="2000" b="1" i="0" u="none" strike="noStrike" kern="1200" cap="none" spc="5" normalizeH="0" baseline="0" noProof="0" dirty="0">
                <a:ln>
                  <a:noFill/>
                </a:ln>
                <a:solidFill>
                  <a:srgbClr val="ED7D31"/>
                </a:solidFill>
                <a:effectLst/>
                <a:uLnTx/>
                <a:uFillTx/>
                <a:latin typeface="Calibri"/>
                <a:ea typeface="+mn-ea"/>
                <a:cs typeface="Calibri"/>
              </a:rPr>
              <a:t> </a:t>
            </a:r>
            <a:r>
              <a:rPr kumimoji="0" sz="2000" b="1" i="0" u="none" strike="noStrike" kern="1200" cap="none" spc="-10" normalizeH="0" baseline="0" noProof="0" dirty="0">
                <a:ln>
                  <a:noFill/>
                </a:ln>
                <a:solidFill>
                  <a:srgbClr val="ED7D31"/>
                </a:solidFill>
                <a:effectLst/>
                <a:uLnTx/>
                <a:uFillTx/>
                <a:latin typeface="Calibri"/>
                <a:ea typeface="+mn-ea"/>
                <a:cs typeface="Calibri"/>
              </a:rPr>
              <a:t>fragile</a:t>
            </a:r>
            <a:r>
              <a:rPr kumimoji="0" sz="2000" b="1" i="0" u="none" strike="noStrike" kern="1200" cap="none" spc="5" normalizeH="0" baseline="0" noProof="0" dirty="0">
                <a:ln>
                  <a:noFill/>
                </a:ln>
                <a:solidFill>
                  <a:srgbClr val="ED7D31"/>
                </a:solidFill>
                <a:effectLst/>
                <a:uLnTx/>
                <a:uFillTx/>
                <a:latin typeface="Calibri"/>
                <a:ea typeface="+mn-ea"/>
                <a:cs typeface="Calibri"/>
              </a:rPr>
              <a:t> </a:t>
            </a:r>
            <a:r>
              <a:rPr kumimoji="0" sz="2000" b="1" i="0" u="none" strike="noStrike" kern="1200" cap="none" spc="-5" normalizeH="0" baseline="0" noProof="0" dirty="0">
                <a:ln>
                  <a:noFill/>
                </a:ln>
                <a:solidFill>
                  <a:srgbClr val="ED7D31"/>
                </a:solidFill>
                <a:effectLst/>
                <a:uLnTx/>
                <a:uFillTx/>
                <a:latin typeface="Calibri"/>
                <a:ea typeface="+mn-ea"/>
                <a:cs typeface="Calibri"/>
              </a:rPr>
              <a:t>supply</a:t>
            </a:r>
            <a:r>
              <a:rPr kumimoji="0" sz="2000" b="1" i="0" u="none" strike="noStrike" kern="1200" cap="none" spc="5" normalizeH="0" baseline="0" noProof="0" dirty="0">
                <a:ln>
                  <a:noFill/>
                </a:ln>
                <a:solidFill>
                  <a:srgbClr val="ED7D31"/>
                </a:solidFill>
                <a:effectLst/>
                <a:uLnTx/>
                <a:uFillTx/>
                <a:latin typeface="Calibri"/>
                <a:ea typeface="+mn-ea"/>
                <a:cs typeface="Calibri"/>
              </a:rPr>
              <a:t> </a:t>
            </a:r>
            <a:r>
              <a:rPr kumimoji="0" sz="2000" b="1" i="0" u="none" strike="noStrike" kern="1200" cap="none" spc="-5" normalizeH="0" baseline="0" noProof="0" dirty="0">
                <a:ln>
                  <a:noFill/>
                </a:ln>
                <a:solidFill>
                  <a:srgbClr val="ED7D31"/>
                </a:solidFill>
                <a:effectLst/>
                <a:uLnTx/>
                <a:uFillTx/>
                <a:latin typeface="Calibri"/>
                <a:ea typeface="+mn-ea"/>
                <a:cs typeface="Calibri"/>
              </a:rPr>
              <a:t>chain</a:t>
            </a:r>
            <a:r>
              <a:rPr kumimoji="0" sz="2000" b="1" i="0" u="none" strike="noStrike" kern="1200" cap="none" spc="0" normalizeH="0" baseline="0" noProof="0" dirty="0">
                <a:ln>
                  <a:noFill/>
                </a:ln>
                <a:solidFill>
                  <a:srgbClr val="ED7D31"/>
                </a:solidFill>
                <a:effectLst/>
                <a:uLnTx/>
                <a:uFillTx/>
                <a:latin typeface="Calibri"/>
                <a:ea typeface="+mn-ea"/>
                <a:cs typeface="Calibri"/>
              </a:rPr>
              <a:t> </a:t>
            </a:r>
            <a:r>
              <a:rPr kumimoji="0" sz="2000" b="1" i="0" u="none" strike="noStrike" kern="1200" cap="none" spc="-10" normalizeH="0" baseline="0" noProof="0" dirty="0">
                <a:ln>
                  <a:noFill/>
                </a:ln>
                <a:solidFill>
                  <a:srgbClr val="ED7D31"/>
                </a:solidFill>
                <a:effectLst/>
                <a:uLnTx/>
                <a:uFillTx/>
                <a:latin typeface="Calibri"/>
                <a:ea typeface="+mn-ea"/>
                <a:cs typeface="Calibri"/>
              </a:rPr>
              <a:t>from</a:t>
            </a:r>
            <a:r>
              <a:rPr kumimoji="0" sz="2000" b="1" i="0" u="none" strike="noStrike" kern="1200" cap="none" spc="5" normalizeH="0" baseline="0" noProof="0" dirty="0">
                <a:ln>
                  <a:noFill/>
                </a:ln>
                <a:solidFill>
                  <a:srgbClr val="ED7D31"/>
                </a:solidFill>
                <a:effectLst/>
                <a:uLnTx/>
                <a:uFillTx/>
                <a:latin typeface="Calibri"/>
                <a:ea typeface="+mn-ea"/>
                <a:cs typeface="Calibri"/>
              </a:rPr>
              <a:t> </a:t>
            </a:r>
            <a:r>
              <a:rPr kumimoji="0" sz="2000" b="1" i="0" u="none" strike="noStrike" kern="1200" cap="none" spc="0" normalizeH="0" baseline="0" noProof="0" dirty="0">
                <a:ln>
                  <a:noFill/>
                </a:ln>
                <a:solidFill>
                  <a:srgbClr val="ED7D31"/>
                </a:solidFill>
                <a:effectLst/>
                <a:uLnTx/>
                <a:uFillTx/>
                <a:latin typeface="Calibri"/>
                <a:ea typeface="+mn-ea"/>
                <a:cs typeface="Calibri"/>
              </a:rPr>
              <a:t>an </a:t>
            </a:r>
            <a:r>
              <a:rPr kumimoji="0" sz="2000" b="1" i="0" u="none" strike="noStrike" kern="1200" cap="none" spc="-5" normalizeH="0" baseline="0" noProof="0" dirty="0">
                <a:ln>
                  <a:noFill/>
                </a:ln>
                <a:solidFill>
                  <a:srgbClr val="ED7D31"/>
                </a:solidFill>
                <a:effectLst/>
                <a:uLnTx/>
                <a:uFillTx/>
                <a:latin typeface="Calibri"/>
                <a:ea typeface="+mn-ea"/>
                <a:cs typeface="Calibri"/>
              </a:rPr>
              <a:t>economic</a:t>
            </a:r>
            <a:r>
              <a:rPr kumimoji="0" sz="2000" b="1" i="0" u="none" strike="noStrike" kern="1200" cap="none" spc="5" normalizeH="0" baseline="0" noProof="0" dirty="0">
                <a:ln>
                  <a:noFill/>
                </a:ln>
                <a:solidFill>
                  <a:srgbClr val="ED7D31"/>
                </a:solidFill>
                <a:effectLst/>
                <a:uLnTx/>
                <a:uFillTx/>
                <a:latin typeface="Calibri"/>
                <a:ea typeface="+mn-ea"/>
                <a:cs typeface="Calibri"/>
              </a:rPr>
              <a:t> </a:t>
            </a:r>
            <a:r>
              <a:rPr kumimoji="0" sz="2000" b="1" i="0" u="none" strike="noStrike" kern="1200" cap="none" spc="-10" normalizeH="0" baseline="0" noProof="0" dirty="0">
                <a:ln>
                  <a:noFill/>
                </a:ln>
                <a:solidFill>
                  <a:srgbClr val="ED7D31"/>
                </a:solidFill>
                <a:effectLst/>
                <a:uLnTx/>
                <a:uFillTx/>
                <a:latin typeface="Calibri"/>
                <a:ea typeface="+mn-ea"/>
                <a:cs typeface="Calibri"/>
              </a:rPr>
              <a:t>rival</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55" name="object 55"/>
          <p:cNvSpPr txBox="1"/>
          <p:nvPr/>
        </p:nvSpPr>
        <p:spPr>
          <a:xfrm>
            <a:off x="10380950" y="5664200"/>
            <a:ext cx="818515" cy="1930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0" i="0" u="none" strike="noStrike" kern="1200" cap="none" spc="-5" normalizeH="0" baseline="0" noProof="0" dirty="0">
                <a:ln>
                  <a:noFill/>
                </a:ln>
                <a:solidFill>
                  <a:prstClr val="black"/>
                </a:solidFill>
                <a:effectLst/>
                <a:uLnTx/>
                <a:uFillTx/>
                <a:latin typeface="Calibri"/>
                <a:ea typeface="+mn-ea"/>
                <a:cs typeface="Calibri"/>
              </a:rPr>
              <a:t>Source</a:t>
            </a:r>
            <a:r>
              <a:rPr kumimoji="0" sz="1100" b="0" i="0" u="none" strike="noStrike" kern="1200" cap="none" spc="-40" normalizeH="0" baseline="0" noProof="0" dirty="0">
                <a:ln>
                  <a:noFill/>
                </a:ln>
                <a:solidFill>
                  <a:prstClr val="black"/>
                </a:solidFill>
                <a:effectLst/>
                <a:uLnTx/>
                <a:uFillTx/>
                <a:latin typeface="Calibri"/>
                <a:ea typeface="+mn-ea"/>
                <a:cs typeface="Calibri"/>
              </a:rPr>
              <a:t> </a:t>
            </a:r>
            <a:r>
              <a:rPr kumimoji="0" sz="1100" b="0" i="0" u="none" strike="noStrike" kern="1200" cap="none" spc="0" normalizeH="0" baseline="0" noProof="0" dirty="0">
                <a:ln>
                  <a:noFill/>
                </a:ln>
                <a:solidFill>
                  <a:prstClr val="black"/>
                </a:solidFill>
                <a:effectLst/>
                <a:uLnTx/>
                <a:uFillTx/>
                <a:latin typeface="Calibri"/>
                <a:ea typeface="+mn-ea"/>
                <a:cs typeface="Calibri"/>
              </a:rPr>
              <a:t>-</a:t>
            </a:r>
            <a:r>
              <a:rPr kumimoji="0" sz="1100" b="0" i="0" u="none" strike="noStrike" kern="1200" cap="none" spc="-40" normalizeH="0" baseline="0" noProof="0" dirty="0">
                <a:ln>
                  <a:noFill/>
                </a:ln>
                <a:solidFill>
                  <a:prstClr val="black"/>
                </a:solidFill>
                <a:effectLst/>
                <a:uLnTx/>
                <a:uFillTx/>
                <a:latin typeface="Calibri"/>
                <a:ea typeface="+mn-ea"/>
                <a:cs typeface="Calibri"/>
              </a:rPr>
              <a:t> </a:t>
            </a:r>
            <a:r>
              <a:rPr kumimoji="0" sz="1100" b="0" i="0" u="none" strike="noStrike" kern="1200" cap="none" spc="0" normalizeH="0" baseline="0" noProof="0" dirty="0">
                <a:ln>
                  <a:noFill/>
                </a:ln>
                <a:solidFill>
                  <a:prstClr val="black"/>
                </a:solidFill>
                <a:effectLst/>
                <a:uLnTx/>
                <a:uFillTx/>
                <a:latin typeface="Calibri"/>
                <a:ea typeface="+mn-ea"/>
                <a:cs typeface="Calibri"/>
              </a:rPr>
              <a:t>BNEF</a:t>
            </a:r>
            <a:endParaRPr kumimoji="0" sz="11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C183D7F6-B498-43B3-948B-1728B52AA6E4}">
                <adec:decorative xmlns:adec="http://schemas.microsoft.com/office/drawing/2017/decorative" val="1"/>
              </a:ext>
            </a:extLst>
          </p:cNvPr>
          <p:cNvPicPr/>
          <p:nvPr/>
        </p:nvPicPr>
        <p:blipFill>
          <a:blip r:embed="rId2" cstate="print"/>
          <a:stretch>
            <a:fillRect/>
          </a:stretch>
        </p:blipFill>
        <p:spPr>
          <a:xfrm>
            <a:off x="11169336" y="122549"/>
            <a:ext cx="1010362" cy="779928"/>
          </a:xfrm>
          <a:prstGeom prst="rect">
            <a:avLst/>
          </a:prstGeom>
        </p:spPr>
      </p:pic>
      <p:sp>
        <p:nvSpPr>
          <p:cNvPr id="3" name="object 3" descr="Cost will ultimately win, which required things to be done differently&#10;"/>
          <p:cNvSpPr/>
          <p:nvPr/>
        </p:nvSpPr>
        <p:spPr>
          <a:xfrm>
            <a:off x="1" y="5805759"/>
            <a:ext cx="12192000" cy="720090"/>
          </a:xfrm>
          <a:custGeom>
            <a:avLst/>
            <a:gdLst/>
            <a:ahLst/>
            <a:cxnLst/>
            <a:rect l="l" t="t" r="r" b="b"/>
            <a:pathLst>
              <a:path w="12192000" h="720090">
                <a:moveTo>
                  <a:pt x="12191998" y="0"/>
                </a:moveTo>
                <a:lnTo>
                  <a:pt x="0" y="0"/>
                </a:lnTo>
                <a:lnTo>
                  <a:pt x="0" y="720080"/>
                </a:lnTo>
                <a:lnTo>
                  <a:pt x="12191998" y="720080"/>
                </a:lnTo>
                <a:lnTo>
                  <a:pt x="12191998"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1988343" y="5994400"/>
            <a:ext cx="8215630" cy="3302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1" i="0" u="none" strike="noStrike" kern="1200" cap="none" spc="-5" normalizeH="0" baseline="0" noProof="0" dirty="0">
                <a:ln>
                  <a:noFill/>
                </a:ln>
                <a:solidFill>
                  <a:srgbClr val="ED7D31"/>
                </a:solidFill>
                <a:effectLst/>
                <a:uLnTx/>
                <a:uFillTx/>
                <a:latin typeface="Century Gothic"/>
                <a:ea typeface="+mn-ea"/>
                <a:cs typeface="Century Gothic"/>
              </a:rPr>
              <a:t>Cost</a:t>
            </a:r>
            <a:r>
              <a:rPr kumimoji="0" sz="2000" b="1" i="0" u="none" strike="noStrike" kern="1200" cap="none" spc="0" normalizeH="0" baseline="0" noProof="0" dirty="0">
                <a:ln>
                  <a:noFill/>
                </a:ln>
                <a:solidFill>
                  <a:srgbClr val="ED7D31"/>
                </a:solidFill>
                <a:effectLst/>
                <a:uLnTx/>
                <a:uFillTx/>
                <a:latin typeface="Century Gothic"/>
                <a:ea typeface="+mn-ea"/>
                <a:cs typeface="Century Gothic"/>
              </a:rPr>
              <a:t> </a:t>
            </a:r>
            <a:r>
              <a:rPr kumimoji="0" sz="2000" b="1" i="0" u="none" strike="noStrike" kern="1200" cap="none" spc="-5" normalizeH="0" baseline="0" noProof="0" dirty="0">
                <a:ln>
                  <a:noFill/>
                </a:ln>
                <a:solidFill>
                  <a:srgbClr val="ED7D31"/>
                </a:solidFill>
                <a:effectLst/>
                <a:uLnTx/>
                <a:uFillTx/>
                <a:latin typeface="Century Gothic"/>
                <a:ea typeface="+mn-ea"/>
                <a:cs typeface="Century Gothic"/>
              </a:rPr>
              <a:t>will ultimately</a:t>
            </a:r>
            <a:r>
              <a:rPr kumimoji="0" sz="2000" b="1" i="0" u="none" strike="noStrike" kern="1200" cap="none" spc="5" normalizeH="0" baseline="0" noProof="0" dirty="0">
                <a:ln>
                  <a:noFill/>
                </a:ln>
                <a:solidFill>
                  <a:srgbClr val="ED7D31"/>
                </a:solidFill>
                <a:effectLst/>
                <a:uLnTx/>
                <a:uFillTx/>
                <a:latin typeface="Century Gothic"/>
                <a:ea typeface="+mn-ea"/>
                <a:cs typeface="Century Gothic"/>
              </a:rPr>
              <a:t> </a:t>
            </a:r>
            <a:r>
              <a:rPr kumimoji="0" sz="2000" b="1" i="0" u="none" strike="noStrike" kern="1200" cap="none" spc="-5" normalizeH="0" baseline="0" noProof="0" dirty="0">
                <a:ln>
                  <a:noFill/>
                </a:ln>
                <a:solidFill>
                  <a:srgbClr val="ED7D31"/>
                </a:solidFill>
                <a:effectLst/>
                <a:uLnTx/>
                <a:uFillTx/>
                <a:latin typeface="Century Gothic"/>
                <a:ea typeface="+mn-ea"/>
                <a:cs typeface="Century Gothic"/>
              </a:rPr>
              <a:t>win,</a:t>
            </a:r>
            <a:r>
              <a:rPr kumimoji="0" sz="2000" b="1" i="0" u="none" strike="noStrike" kern="1200" cap="none" spc="10" normalizeH="0" baseline="0" noProof="0" dirty="0">
                <a:ln>
                  <a:noFill/>
                </a:ln>
                <a:solidFill>
                  <a:srgbClr val="ED7D31"/>
                </a:solidFill>
                <a:effectLst/>
                <a:uLnTx/>
                <a:uFillTx/>
                <a:latin typeface="Century Gothic"/>
                <a:ea typeface="+mn-ea"/>
                <a:cs typeface="Century Gothic"/>
              </a:rPr>
              <a:t> </a:t>
            </a:r>
            <a:r>
              <a:rPr kumimoji="0" sz="2000" b="1" i="0" u="none" strike="noStrike" kern="1200" cap="none" spc="-5" normalizeH="0" baseline="0" noProof="0" dirty="0">
                <a:ln>
                  <a:noFill/>
                </a:ln>
                <a:solidFill>
                  <a:srgbClr val="ED7D31"/>
                </a:solidFill>
                <a:effectLst/>
                <a:uLnTx/>
                <a:uFillTx/>
                <a:latin typeface="Century Gothic"/>
                <a:ea typeface="+mn-ea"/>
                <a:cs typeface="Century Gothic"/>
              </a:rPr>
              <a:t>which</a:t>
            </a:r>
            <a:r>
              <a:rPr kumimoji="0" sz="2000" b="1" i="0" u="none" strike="noStrike" kern="1200" cap="none" spc="0" normalizeH="0" baseline="0" noProof="0" dirty="0">
                <a:ln>
                  <a:noFill/>
                </a:ln>
                <a:solidFill>
                  <a:srgbClr val="ED7D31"/>
                </a:solidFill>
                <a:effectLst/>
                <a:uLnTx/>
                <a:uFillTx/>
                <a:latin typeface="Century Gothic"/>
                <a:ea typeface="+mn-ea"/>
                <a:cs typeface="Century Gothic"/>
              </a:rPr>
              <a:t> </a:t>
            </a:r>
            <a:r>
              <a:rPr kumimoji="0" sz="2000" b="1" i="0" u="none" strike="noStrike" kern="1200" cap="none" spc="-10" normalizeH="0" baseline="0" noProof="0" dirty="0">
                <a:ln>
                  <a:noFill/>
                </a:ln>
                <a:solidFill>
                  <a:srgbClr val="ED7D31"/>
                </a:solidFill>
                <a:effectLst/>
                <a:uLnTx/>
                <a:uFillTx/>
                <a:latin typeface="Century Gothic"/>
                <a:ea typeface="+mn-ea"/>
                <a:cs typeface="Century Gothic"/>
              </a:rPr>
              <a:t>requires</a:t>
            </a:r>
            <a:r>
              <a:rPr kumimoji="0" sz="2000" b="1" i="0" u="none" strike="noStrike" kern="1200" cap="none" spc="-5" normalizeH="0" baseline="0" noProof="0" dirty="0">
                <a:ln>
                  <a:noFill/>
                </a:ln>
                <a:solidFill>
                  <a:srgbClr val="ED7D31"/>
                </a:solidFill>
                <a:effectLst/>
                <a:uLnTx/>
                <a:uFillTx/>
                <a:latin typeface="Century Gothic"/>
                <a:ea typeface="+mn-ea"/>
                <a:cs typeface="Century Gothic"/>
              </a:rPr>
              <a:t> things</a:t>
            </a:r>
            <a:r>
              <a:rPr kumimoji="0" sz="2000" b="1" i="0" u="none" strike="noStrike" kern="1200" cap="none" spc="0" normalizeH="0" baseline="0" noProof="0" dirty="0">
                <a:ln>
                  <a:noFill/>
                </a:ln>
                <a:solidFill>
                  <a:srgbClr val="ED7D31"/>
                </a:solidFill>
                <a:effectLst/>
                <a:uLnTx/>
                <a:uFillTx/>
                <a:latin typeface="Century Gothic"/>
                <a:ea typeface="+mn-ea"/>
                <a:cs typeface="Century Gothic"/>
              </a:rPr>
              <a:t> to</a:t>
            </a:r>
            <a:r>
              <a:rPr kumimoji="0" sz="2000" b="1" i="0" u="none" strike="noStrike" kern="1200" cap="none" spc="-5" normalizeH="0" baseline="0" noProof="0" dirty="0">
                <a:ln>
                  <a:noFill/>
                </a:ln>
                <a:solidFill>
                  <a:srgbClr val="ED7D31"/>
                </a:solidFill>
                <a:effectLst/>
                <a:uLnTx/>
                <a:uFillTx/>
                <a:latin typeface="Century Gothic"/>
                <a:ea typeface="+mn-ea"/>
                <a:cs typeface="Century Gothic"/>
              </a:rPr>
              <a:t> </a:t>
            </a:r>
            <a:r>
              <a:rPr kumimoji="0" sz="2000" b="1" i="0" u="none" strike="noStrike" kern="1200" cap="none" spc="0" normalizeH="0" baseline="0" noProof="0" dirty="0">
                <a:ln>
                  <a:noFill/>
                </a:ln>
                <a:solidFill>
                  <a:srgbClr val="ED7D31"/>
                </a:solidFill>
                <a:effectLst/>
                <a:uLnTx/>
                <a:uFillTx/>
                <a:latin typeface="Century Gothic"/>
                <a:ea typeface="+mn-ea"/>
                <a:cs typeface="Century Gothic"/>
              </a:rPr>
              <a:t>be</a:t>
            </a:r>
            <a:r>
              <a:rPr kumimoji="0" sz="2000" b="1" i="0" u="none" strike="noStrike" kern="1200" cap="none" spc="-5" normalizeH="0" baseline="0" noProof="0" dirty="0">
                <a:ln>
                  <a:noFill/>
                </a:ln>
                <a:solidFill>
                  <a:srgbClr val="ED7D31"/>
                </a:solidFill>
                <a:effectLst/>
                <a:uLnTx/>
                <a:uFillTx/>
                <a:latin typeface="Century Gothic"/>
                <a:ea typeface="+mn-ea"/>
                <a:cs typeface="Century Gothic"/>
              </a:rPr>
              <a:t> done differently</a:t>
            </a:r>
            <a:endParaRPr kumimoji="0" sz="2000" b="0" i="0" u="none" strike="noStrike" kern="1200" cap="none" spc="0" normalizeH="0" baseline="0" noProof="0">
              <a:ln>
                <a:noFill/>
              </a:ln>
              <a:solidFill>
                <a:prstClr val="black"/>
              </a:solidFill>
              <a:effectLst/>
              <a:uLnTx/>
              <a:uFillTx/>
              <a:latin typeface="Century Gothic"/>
              <a:ea typeface="+mn-ea"/>
              <a:cs typeface="Century Gothic"/>
            </a:endParaRPr>
          </a:p>
        </p:txBody>
      </p:sp>
      <p:grpSp>
        <p:nvGrpSpPr>
          <p:cNvPr id="5" name="object 5" descr="Cathode Production process"/>
          <p:cNvGrpSpPr/>
          <p:nvPr/>
        </p:nvGrpSpPr>
        <p:grpSpPr>
          <a:xfrm>
            <a:off x="203200" y="1066800"/>
            <a:ext cx="5321300" cy="4292600"/>
            <a:chOff x="203200" y="1066800"/>
            <a:chExt cx="5321300" cy="4292600"/>
          </a:xfrm>
        </p:grpSpPr>
        <p:pic>
          <p:nvPicPr>
            <p:cNvPr id="6" name="object 6"/>
            <p:cNvPicPr/>
            <p:nvPr/>
          </p:nvPicPr>
          <p:blipFill>
            <a:blip r:embed="rId3" cstate="print"/>
            <a:stretch>
              <a:fillRect/>
            </a:stretch>
          </p:blipFill>
          <p:spPr>
            <a:xfrm>
              <a:off x="203200" y="1066800"/>
              <a:ext cx="5321300" cy="4292600"/>
            </a:xfrm>
            <a:prstGeom prst="rect">
              <a:avLst/>
            </a:prstGeom>
          </p:spPr>
        </p:pic>
        <p:sp>
          <p:nvSpPr>
            <p:cNvPr id="7" name="object 7"/>
            <p:cNvSpPr/>
            <p:nvPr/>
          </p:nvSpPr>
          <p:spPr>
            <a:xfrm>
              <a:off x="334961" y="1196752"/>
              <a:ext cx="5052695" cy="4032885"/>
            </a:xfrm>
            <a:custGeom>
              <a:avLst/>
              <a:gdLst/>
              <a:ahLst/>
              <a:cxnLst/>
              <a:rect l="l" t="t" r="r" b="b"/>
              <a:pathLst>
                <a:path w="5052695" h="4032885">
                  <a:moveTo>
                    <a:pt x="5052602" y="0"/>
                  </a:moveTo>
                  <a:lnTo>
                    <a:pt x="0" y="0"/>
                  </a:lnTo>
                  <a:lnTo>
                    <a:pt x="0" y="4032448"/>
                  </a:lnTo>
                  <a:lnTo>
                    <a:pt x="5052602" y="4032448"/>
                  </a:lnTo>
                  <a:lnTo>
                    <a:pt x="505260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object 8" descr="Cathode Production Costs - Single XTL NMC811"/>
          <p:cNvGrpSpPr/>
          <p:nvPr/>
        </p:nvGrpSpPr>
        <p:grpSpPr>
          <a:xfrm>
            <a:off x="6743700" y="1066800"/>
            <a:ext cx="5245100" cy="4292600"/>
            <a:chOff x="6743700" y="1066800"/>
            <a:chExt cx="5245100" cy="4292600"/>
          </a:xfrm>
        </p:grpSpPr>
        <p:pic>
          <p:nvPicPr>
            <p:cNvPr id="9" name="object 9"/>
            <p:cNvPicPr/>
            <p:nvPr/>
          </p:nvPicPr>
          <p:blipFill>
            <a:blip r:embed="rId4" cstate="print"/>
            <a:stretch>
              <a:fillRect/>
            </a:stretch>
          </p:blipFill>
          <p:spPr>
            <a:xfrm>
              <a:off x="6743700" y="1066800"/>
              <a:ext cx="5245100" cy="4292600"/>
            </a:xfrm>
            <a:prstGeom prst="rect">
              <a:avLst/>
            </a:prstGeom>
          </p:spPr>
        </p:pic>
        <p:sp>
          <p:nvSpPr>
            <p:cNvPr id="10" name="object 10"/>
            <p:cNvSpPr/>
            <p:nvPr/>
          </p:nvSpPr>
          <p:spPr>
            <a:xfrm>
              <a:off x="6882010" y="1196752"/>
              <a:ext cx="4975225" cy="4032885"/>
            </a:xfrm>
            <a:custGeom>
              <a:avLst/>
              <a:gdLst/>
              <a:ahLst/>
              <a:cxnLst/>
              <a:rect l="l" t="t" r="r" b="b"/>
              <a:pathLst>
                <a:path w="4975225" h="4032885">
                  <a:moveTo>
                    <a:pt x="4975028" y="0"/>
                  </a:moveTo>
                  <a:lnTo>
                    <a:pt x="0" y="0"/>
                  </a:lnTo>
                  <a:lnTo>
                    <a:pt x="0" y="4032448"/>
                  </a:lnTo>
                  <a:lnTo>
                    <a:pt x="4975028" y="4032448"/>
                  </a:lnTo>
                  <a:lnTo>
                    <a:pt x="4975028"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object 11"/>
          <p:cNvSpPr txBox="1"/>
          <p:nvPr/>
        </p:nvSpPr>
        <p:spPr>
          <a:xfrm>
            <a:off x="1675451" y="1308100"/>
            <a:ext cx="2379980" cy="510540"/>
          </a:xfrm>
          <a:prstGeom prst="rect">
            <a:avLst/>
          </a:prstGeom>
        </p:spPr>
        <p:txBody>
          <a:bodyPr vert="horz" wrap="square" lIns="0" tIns="22860" rIns="0" bIns="0" rtlCol="0">
            <a:spAutoFit/>
          </a:bodyPr>
          <a:lstStyle/>
          <a:p>
            <a:pPr marL="23495" marR="5080" lvl="0" indent="-24130" algn="l" defTabSz="914400" rtl="0" eaLnBrk="1" fontAlgn="auto" latinLnBrk="0" hangingPunct="1">
              <a:lnSpc>
                <a:spcPts val="1900"/>
              </a:lnSpc>
              <a:spcBef>
                <a:spcPts val="180"/>
              </a:spcBef>
              <a:spcAft>
                <a:spcPts val="0"/>
              </a:spcAft>
              <a:buClrTx/>
              <a:buSzTx/>
              <a:buFontTx/>
              <a:buNone/>
              <a:tabLst/>
              <a:defRPr/>
            </a:pPr>
            <a:r>
              <a:rPr kumimoji="0" sz="1600" b="1" i="0" u="none" strike="noStrike" kern="1200" cap="none" spc="-5" normalizeH="0" baseline="0" noProof="0" dirty="0">
                <a:ln>
                  <a:noFill/>
                </a:ln>
                <a:solidFill>
                  <a:srgbClr val="ED7D31"/>
                </a:solidFill>
                <a:effectLst/>
                <a:uLnTx/>
                <a:uFillTx/>
                <a:latin typeface="Calibri"/>
                <a:ea typeface="+mn-ea"/>
                <a:cs typeface="Calibri"/>
              </a:rPr>
              <a:t>Cathode Production Process </a:t>
            </a:r>
            <a:r>
              <a:rPr kumimoji="0" sz="1600" b="1" i="0" u="none" strike="noStrike" kern="1200" cap="none" spc="-350" normalizeH="0" baseline="0" noProof="0" dirty="0">
                <a:ln>
                  <a:noFill/>
                </a:ln>
                <a:solidFill>
                  <a:srgbClr val="ED7D31"/>
                </a:solidFill>
                <a:effectLst/>
                <a:uLnTx/>
                <a:uFillTx/>
                <a:latin typeface="Calibri"/>
                <a:ea typeface="+mn-ea"/>
                <a:cs typeface="Calibri"/>
              </a:rPr>
              <a:t> </a:t>
            </a:r>
            <a:r>
              <a:rPr kumimoji="0" sz="1600" b="1" i="0" u="none" strike="noStrike" kern="1200" cap="none" spc="-15" normalizeH="0" baseline="0" noProof="0" dirty="0">
                <a:ln>
                  <a:noFill/>
                </a:ln>
                <a:solidFill>
                  <a:srgbClr val="44546A"/>
                </a:solidFill>
                <a:effectLst/>
                <a:uLnTx/>
                <a:uFillTx/>
                <a:latin typeface="Calibri"/>
                <a:ea typeface="+mn-ea"/>
                <a:cs typeface="Calibri"/>
              </a:rPr>
              <a:t>Traditional</a:t>
            </a:r>
            <a:r>
              <a:rPr kumimoji="0" sz="1600" b="1" i="0" u="none" strike="noStrike" kern="1200" cap="none" spc="-25" normalizeH="0" baseline="0" noProof="0" dirty="0">
                <a:ln>
                  <a:noFill/>
                </a:ln>
                <a:solidFill>
                  <a:srgbClr val="44546A"/>
                </a:solidFill>
                <a:effectLst/>
                <a:uLnTx/>
                <a:uFillTx/>
                <a:latin typeface="Calibri"/>
                <a:ea typeface="+mn-ea"/>
                <a:cs typeface="Calibri"/>
              </a:rPr>
              <a:t> </a:t>
            </a:r>
            <a:r>
              <a:rPr kumimoji="0" sz="1600" b="1" i="0" u="none" strike="noStrike" kern="1200" cap="none" spc="-5" normalizeH="0" baseline="0" noProof="0" dirty="0">
                <a:ln>
                  <a:noFill/>
                </a:ln>
                <a:solidFill>
                  <a:srgbClr val="44546A"/>
                </a:solidFill>
                <a:effectLst/>
                <a:uLnTx/>
                <a:uFillTx/>
                <a:latin typeface="Calibri"/>
                <a:ea typeface="+mn-ea"/>
                <a:cs typeface="Calibri"/>
              </a:rPr>
              <a:t>chemistry</a:t>
            </a:r>
            <a:r>
              <a:rPr kumimoji="0" sz="1600" b="1" i="0" u="none" strike="noStrike" kern="1200" cap="none" spc="-15" normalizeH="0" baseline="0" noProof="0" dirty="0">
                <a:ln>
                  <a:noFill/>
                </a:ln>
                <a:solidFill>
                  <a:srgbClr val="44546A"/>
                </a:solidFill>
                <a:effectLst/>
                <a:uLnTx/>
                <a:uFillTx/>
                <a:latin typeface="Calibri"/>
                <a:ea typeface="+mn-ea"/>
                <a:cs typeface="Calibri"/>
              </a:rPr>
              <a:t> </a:t>
            </a:r>
            <a:r>
              <a:rPr kumimoji="0" sz="1600" b="1" i="0" u="none" strike="noStrike" kern="1200" cap="none" spc="-5" normalizeH="0" baseline="0" noProof="0" dirty="0">
                <a:ln>
                  <a:noFill/>
                </a:ln>
                <a:solidFill>
                  <a:srgbClr val="ED7D31"/>
                </a:solidFill>
                <a:effectLst/>
                <a:uLnTx/>
                <a:uFillTx/>
                <a:latin typeface="Calibri"/>
                <a:ea typeface="+mn-ea"/>
                <a:cs typeface="Calibri"/>
              </a:rPr>
              <a:t>vs.</a:t>
            </a:r>
            <a:r>
              <a:rPr kumimoji="0" sz="1600" b="1" i="0" u="none" strike="noStrike" kern="1200" cap="none" spc="-25" normalizeH="0" baseline="0" noProof="0" dirty="0">
                <a:ln>
                  <a:noFill/>
                </a:ln>
                <a:solidFill>
                  <a:srgbClr val="ED7D31"/>
                </a:solidFill>
                <a:effectLst/>
                <a:uLnTx/>
                <a:uFillTx/>
                <a:latin typeface="Calibri"/>
                <a:ea typeface="+mn-ea"/>
                <a:cs typeface="Calibri"/>
              </a:rPr>
              <a:t> </a:t>
            </a:r>
            <a:r>
              <a:rPr kumimoji="0" sz="1600" b="1" i="0" u="none" strike="noStrike" kern="1200" cap="none" spc="0" normalizeH="0" baseline="0" noProof="0" dirty="0">
                <a:ln>
                  <a:noFill/>
                </a:ln>
                <a:solidFill>
                  <a:srgbClr val="ED7D31"/>
                </a:solidFill>
                <a:effectLst/>
                <a:uLnTx/>
                <a:uFillTx/>
                <a:latin typeface="Calibri"/>
                <a:ea typeface="+mn-ea"/>
                <a:cs typeface="Calibri"/>
              </a:rPr>
              <a:t>6K</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12" name="object 12">
            <a:extLst>
              <a:ext uri="{C183D7F6-B498-43B3-948B-1728B52AA6E4}">
                <adec:decorative xmlns:adec="http://schemas.microsoft.com/office/drawing/2017/decorative" val="1"/>
              </a:ext>
            </a:extLst>
          </p:cNvPr>
          <p:cNvSpPr/>
          <p:nvPr/>
        </p:nvSpPr>
        <p:spPr>
          <a:xfrm>
            <a:off x="1058478" y="1874426"/>
            <a:ext cx="3600450" cy="0"/>
          </a:xfrm>
          <a:custGeom>
            <a:avLst/>
            <a:gdLst/>
            <a:ahLst/>
            <a:cxnLst/>
            <a:rect l="l" t="t" r="r" b="b"/>
            <a:pathLst>
              <a:path w="3600450">
                <a:moveTo>
                  <a:pt x="0" y="0"/>
                </a:moveTo>
                <a:lnTo>
                  <a:pt x="3600400" y="1"/>
                </a:lnTo>
              </a:path>
            </a:pathLst>
          </a:custGeom>
          <a:ln w="6350">
            <a:solidFill>
              <a:srgbClr val="BFBFB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txBox="1"/>
          <p:nvPr/>
        </p:nvSpPr>
        <p:spPr>
          <a:xfrm>
            <a:off x="1588044" y="1943100"/>
            <a:ext cx="694690" cy="208279"/>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60" normalizeH="0" baseline="0" noProof="0" dirty="0">
                <a:ln>
                  <a:noFill/>
                </a:ln>
                <a:solidFill>
                  <a:srgbClr val="44546A"/>
                </a:solidFill>
                <a:effectLst/>
                <a:uLnTx/>
                <a:uFillTx/>
                <a:latin typeface="Calibri"/>
                <a:ea typeface="+mn-ea"/>
                <a:cs typeface="Calibri"/>
              </a:rPr>
              <a:t>T</a:t>
            </a:r>
            <a:r>
              <a:rPr kumimoji="0" sz="1200" b="1" i="0" u="none" strike="noStrike" kern="1200" cap="none" spc="-30" normalizeH="0" baseline="0" noProof="0" dirty="0">
                <a:ln>
                  <a:noFill/>
                </a:ln>
                <a:solidFill>
                  <a:srgbClr val="44546A"/>
                </a:solidFill>
                <a:effectLst/>
                <a:uLnTx/>
                <a:uFillTx/>
                <a:latin typeface="Calibri"/>
                <a:ea typeface="+mn-ea"/>
                <a:cs typeface="Calibri"/>
              </a:rPr>
              <a:t>r</a:t>
            </a:r>
            <a:r>
              <a:rPr kumimoji="0" sz="1200" b="1" i="0" u="none" strike="noStrike" kern="1200" cap="none" spc="-5" normalizeH="0" baseline="0" noProof="0" dirty="0">
                <a:ln>
                  <a:noFill/>
                </a:ln>
                <a:solidFill>
                  <a:srgbClr val="44546A"/>
                </a:solidFill>
                <a:effectLst/>
                <a:uLnTx/>
                <a:uFillTx/>
                <a:latin typeface="Calibri"/>
                <a:ea typeface="+mn-ea"/>
                <a:cs typeface="Calibri"/>
              </a:rPr>
              <a:t>a</a:t>
            </a:r>
            <a:r>
              <a:rPr kumimoji="0" sz="1200" b="1" i="0" u="none" strike="noStrike" kern="1200" cap="none" spc="5" normalizeH="0" baseline="0" noProof="0" dirty="0">
                <a:ln>
                  <a:noFill/>
                </a:ln>
                <a:solidFill>
                  <a:srgbClr val="44546A"/>
                </a:solidFill>
                <a:effectLst/>
                <a:uLnTx/>
                <a:uFillTx/>
                <a:latin typeface="Calibri"/>
                <a:ea typeface="+mn-ea"/>
                <a:cs typeface="Calibri"/>
              </a:rPr>
              <a:t>d</a:t>
            </a:r>
            <a:r>
              <a:rPr kumimoji="0" sz="1200" b="1" i="0" u="none" strike="noStrike" kern="1200" cap="none" spc="0" normalizeH="0" baseline="0" noProof="0" dirty="0">
                <a:ln>
                  <a:noFill/>
                </a:ln>
                <a:solidFill>
                  <a:srgbClr val="44546A"/>
                </a:solidFill>
                <a:effectLst/>
                <a:uLnTx/>
                <a:uFillTx/>
                <a:latin typeface="Calibri"/>
                <a:ea typeface="+mn-ea"/>
                <a:cs typeface="Calibri"/>
              </a:rPr>
              <a:t>i</a:t>
            </a:r>
            <a:r>
              <a:rPr kumimoji="0" sz="1200" b="1" i="0" u="none" strike="noStrike" kern="1200" cap="none" spc="-5" normalizeH="0" baseline="0" noProof="0" dirty="0">
                <a:ln>
                  <a:noFill/>
                </a:ln>
                <a:solidFill>
                  <a:srgbClr val="44546A"/>
                </a:solidFill>
                <a:effectLst/>
                <a:uLnTx/>
                <a:uFillTx/>
                <a:latin typeface="Calibri"/>
                <a:ea typeface="+mn-ea"/>
                <a:cs typeface="Calibri"/>
              </a:rPr>
              <a:t>t</a:t>
            </a:r>
            <a:r>
              <a:rPr kumimoji="0" sz="1200" b="1" i="0" u="none" strike="noStrike" kern="1200" cap="none" spc="0" normalizeH="0" baseline="0" noProof="0" dirty="0">
                <a:ln>
                  <a:noFill/>
                </a:ln>
                <a:solidFill>
                  <a:srgbClr val="44546A"/>
                </a:solidFill>
                <a:effectLst/>
                <a:uLnTx/>
                <a:uFillTx/>
                <a:latin typeface="Calibri"/>
                <a:ea typeface="+mn-ea"/>
                <a:cs typeface="Calibri"/>
              </a:rPr>
              <a:t>io</a:t>
            </a:r>
            <a:r>
              <a:rPr kumimoji="0" sz="1200" b="1" i="0" u="none" strike="noStrike" kern="1200" cap="none" spc="5" normalizeH="0" baseline="0" noProof="0" dirty="0">
                <a:ln>
                  <a:noFill/>
                </a:ln>
                <a:solidFill>
                  <a:srgbClr val="44546A"/>
                </a:solidFill>
                <a:effectLst/>
                <a:uLnTx/>
                <a:uFillTx/>
                <a:latin typeface="Calibri"/>
                <a:ea typeface="+mn-ea"/>
                <a:cs typeface="Calibri"/>
              </a:rPr>
              <a:t>n</a:t>
            </a:r>
            <a:r>
              <a:rPr kumimoji="0" sz="1200" b="1" i="0" u="none" strike="noStrike" kern="1200" cap="none" spc="-5" normalizeH="0" baseline="0" noProof="0" dirty="0">
                <a:ln>
                  <a:noFill/>
                </a:ln>
                <a:solidFill>
                  <a:srgbClr val="44546A"/>
                </a:solidFill>
                <a:effectLst/>
                <a:uLnTx/>
                <a:uFillTx/>
                <a:latin typeface="Calibri"/>
                <a:ea typeface="+mn-ea"/>
                <a:cs typeface="Calibri"/>
              </a:rPr>
              <a:t>a</a:t>
            </a:r>
            <a:r>
              <a:rPr kumimoji="0" sz="1200" b="1" i="0" u="none" strike="noStrike" kern="1200" cap="none" spc="0" normalizeH="0" baseline="0" noProof="0" dirty="0">
                <a:ln>
                  <a:noFill/>
                </a:ln>
                <a:solidFill>
                  <a:srgbClr val="44546A"/>
                </a:solidFill>
                <a:effectLst/>
                <a:uLnTx/>
                <a:uFillTx/>
                <a:latin typeface="Calibri"/>
                <a:ea typeface="+mn-ea"/>
                <a:cs typeface="Calibri"/>
              </a:rPr>
              <a:t>l</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14" name="object 14"/>
          <p:cNvSpPr txBox="1"/>
          <p:nvPr/>
        </p:nvSpPr>
        <p:spPr>
          <a:xfrm>
            <a:off x="3571337" y="1943100"/>
            <a:ext cx="445770" cy="177800"/>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5" normalizeH="0" baseline="0" noProof="0" dirty="0">
                <a:ln>
                  <a:noFill/>
                </a:ln>
                <a:solidFill>
                  <a:srgbClr val="ED7D31"/>
                </a:solidFill>
                <a:effectLst/>
                <a:uLnTx/>
                <a:uFillTx/>
                <a:latin typeface="Calibri"/>
                <a:ea typeface="+mn-ea"/>
                <a:cs typeface="Calibri"/>
              </a:rPr>
              <a:t>UniMelt</a:t>
            </a:r>
            <a:endParaRPr kumimoji="0" sz="1000" b="0" i="0" u="none" strike="noStrike" kern="1200" cap="none" spc="0" normalizeH="0" baseline="0" noProof="0">
              <a:ln>
                <a:noFill/>
              </a:ln>
              <a:solidFill>
                <a:prstClr val="black"/>
              </a:solidFill>
              <a:effectLst/>
              <a:uLnTx/>
              <a:uFillTx/>
              <a:latin typeface="Calibri"/>
              <a:ea typeface="+mn-ea"/>
              <a:cs typeface="Calibri"/>
            </a:endParaRPr>
          </a:p>
        </p:txBody>
      </p:sp>
      <p:sp>
        <p:nvSpPr>
          <p:cNvPr id="15" name="object 15"/>
          <p:cNvSpPr txBox="1"/>
          <p:nvPr/>
        </p:nvSpPr>
        <p:spPr>
          <a:xfrm>
            <a:off x="1058478" y="2217336"/>
            <a:ext cx="1741805" cy="201295"/>
          </a:xfrm>
          <a:prstGeom prst="rect">
            <a:avLst/>
          </a:prstGeom>
          <a:ln w="6350">
            <a:solidFill>
              <a:srgbClr val="44546A"/>
            </a:solidFill>
          </a:ln>
        </p:spPr>
        <p:txBody>
          <a:bodyPr vert="horz" wrap="square" lIns="0" tIns="17780" rIns="0" bIns="0" rtlCol="0">
            <a:spAutoFit/>
          </a:bodyPr>
          <a:lstStyle/>
          <a:p>
            <a:pPr marL="270510" marR="0" lvl="0" indent="0" algn="l" defTabSz="914400" rtl="0" eaLnBrk="1" fontAlgn="auto" latinLnBrk="0" hangingPunct="1">
              <a:lnSpc>
                <a:spcPct val="100000"/>
              </a:lnSpc>
              <a:spcBef>
                <a:spcPts val="140"/>
              </a:spcBef>
              <a:spcAft>
                <a:spcPts val="0"/>
              </a:spcAft>
              <a:buClrTx/>
              <a:buSzTx/>
              <a:buFontTx/>
              <a:buNone/>
              <a:tabLst/>
              <a:defRPr/>
            </a:pPr>
            <a:r>
              <a:rPr kumimoji="0" sz="1000" b="1" i="0" u="none" strike="noStrike" kern="1200" cap="none" spc="-5" normalizeH="0" baseline="0" noProof="0" dirty="0">
                <a:ln>
                  <a:noFill/>
                </a:ln>
                <a:solidFill>
                  <a:srgbClr val="7F7F7F"/>
                </a:solidFill>
                <a:effectLst/>
                <a:uLnTx/>
                <a:uFillTx/>
                <a:latin typeface="Calibri"/>
                <a:ea typeface="+mn-ea"/>
                <a:cs typeface="Calibri"/>
              </a:rPr>
              <a:t>Starting</a:t>
            </a:r>
            <a:r>
              <a:rPr kumimoji="0" sz="1000" b="1" i="0" u="none" strike="noStrike" kern="1200" cap="none" spc="-25" normalizeH="0" baseline="0" noProof="0" dirty="0">
                <a:ln>
                  <a:noFill/>
                </a:ln>
                <a:solidFill>
                  <a:srgbClr val="7F7F7F"/>
                </a:solidFill>
                <a:effectLst/>
                <a:uLnTx/>
                <a:uFillTx/>
                <a:latin typeface="Calibri"/>
                <a:ea typeface="+mn-ea"/>
                <a:cs typeface="Calibri"/>
              </a:rPr>
              <a:t> </a:t>
            </a:r>
            <a:r>
              <a:rPr kumimoji="0" sz="1000" b="1" i="0" u="none" strike="noStrike" kern="1200" cap="none" spc="-5" normalizeH="0" baseline="0" noProof="0" dirty="0">
                <a:ln>
                  <a:noFill/>
                </a:ln>
                <a:solidFill>
                  <a:srgbClr val="7F7F7F"/>
                </a:solidFill>
                <a:effectLst/>
                <a:uLnTx/>
                <a:uFillTx/>
                <a:latin typeface="Calibri"/>
                <a:ea typeface="+mn-ea"/>
                <a:cs typeface="Calibri"/>
              </a:rPr>
              <a:t>material,</a:t>
            </a:r>
            <a:r>
              <a:rPr kumimoji="0" sz="1000" b="1" i="0" u="none" strike="noStrike" kern="1200" cap="none" spc="-15" normalizeH="0" baseline="0" noProof="0" dirty="0">
                <a:ln>
                  <a:noFill/>
                </a:ln>
                <a:solidFill>
                  <a:srgbClr val="7F7F7F"/>
                </a:solidFill>
                <a:effectLst/>
                <a:uLnTx/>
                <a:uFillTx/>
                <a:latin typeface="Calibri"/>
                <a:ea typeface="+mn-ea"/>
                <a:cs typeface="Calibri"/>
              </a:rPr>
              <a:t> </a:t>
            </a:r>
            <a:r>
              <a:rPr kumimoji="0" sz="1000" b="1" i="0" u="none" strike="noStrike" kern="1200" cap="none" spc="0" normalizeH="0" baseline="0" noProof="0" dirty="0">
                <a:ln>
                  <a:noFill/>
                </a:ln>
                <a:solidFill>
                  <a:srgbClr val="7F7F7F"/>
                </a:solidFill>
                <a:effectLst/>
                <a:uLnTx/>
                <a:uFillTx/>
                <a:latin typeface="Calibri"/>
                <a:ea typeface="+mn-ea"/>
                <a:cs typeface="Calibri"/>
              </a:rPr>
              <a:t>no</a:t>
            </a:r>
            <a:r>
              <a:rPr kumimoji="0" sz="1000" b="1" i="0" u="none" strike="noStrike" kern="1200" cap="none" spc="-20" normalizeH="0" baseline="0" noProof="0" dirty="0">
                <a:ln>
                  <a:noFill/>
                </a:ln>
                <a:solidFill>
                  <a:srgbClr val="7F7F7F"/>
                </a:solidFill>
                <a:effectLst/>
                <a:uLnTx/>
                <a:uFillTx/>
                <a:latin typeface="Calibri"/>
                <a:ea typeface="+mn-ea"/>
                <a:cs typeface="Calibri"/>
              </a:rPr>
              <a:t> </a:t>
            </a:r>
            <a:r>
              <a:rPr kumimoji="0" sz="1000" b="1" i="0" u="none" strike="noStrike" kern="1200" cap="none" spc="0" normalizeH="0" baseline="0" noProof="0" dirty="0">
                <a:ln>
                  <a:noFill/>
                </a:ln>
                <a:solidFill>
                  <a:srgbClr val="7F7F7F"/>
                </a:solidFill>
                <a:effectLst/>
                <a:uLnTx/>
                <a:uFillTx/>
                <a:latin typeface="Calibri"/>
                <a:ea typeface="+mn-ea"/>
                <a:cs typeface="Calibri"/>
              </a:rPr>
              <a:t>Li</a:t>
            </a:r>
            <a:endParaRPr kumimoji="0" sz="1000" b="0" i="0" u="none" strike="noStrike" kern="1200" cap="none" spc="0" normalizeH="0" baseline="0" noProof="0">
              <a:ln>
                <a:noFill/>
              </a:ln>
              <a:solidFill>
                <a:prstClr val="black"/>
              </a:solidFill>
              <a:effectLst/>
              <a:uLnTx/>
              <a:uFillTx/>
              <a:latin typeface="Calibri"/>
              <a:ea typeface="+mn-ea"/>
              <a:cs typeface="Calibri"/>
            </a:endParaRPr>
          </a:p>
        </p:txBody>
      </p:sp>
      <p:sp>
        <p:nvSpPr>
          <p:cNvPr id="16" name="object 16"/>
          <p:cNvSpPr txBox="1"/>
          <p:nvPr/>
        </p:nvSpPr>
        <p:spPr>
          <a:xfrm>
            <a:off x="1058478" y="2470622"/>
            <a:ext cx="1741805" cy="201295"/>
          </a:xfrm>
          <a:prstGeom prst="rect">
            <a:avLst/>
          </a:prstGeom>
          <a:ln w="6350">
            <a:solidFill>
              <a:srgbClr val="44546A"/>
            </a:solidFill>
          </a:ln>
        </p:spPr>
        <p:txBody>
          <a:bodyPr vert="horz" wrap="square" lIns="0" tIns="5715" rIns="0" bIns="0" rtlCol="0">
            <a:spAutoFit/>
          </a:bodyPr>
          <a:lstStyle/>
          <a:p>
            <a:pPr marL="335280" marR="0" lvl="0" indent="0" algn="l" defTabSz="914400" rtl="0" eaLnBrk="1" fontAlgn="auto" latinLnBrk="0" hangingPunct="1">
              <a:lnSpc>
                <a:spcPct val="100000"/>
              </a:lnSpc>
              <a:spcBef>
                <a:spcPts val="45"/>
              </a:spcBef>
              <a:spcAft>
                <a:spcPts val="0"/>
              </a:spcAft>
              <a:buClrTx/>
              <a:buSzTx/>
              <a:buFontTx/>
              <a:buNone/>
              <a:tabLst/>
              <a:defRPr/>
            </a:pPr>
            <a:r>
              <a:rPr kumimoji="0" sz="1000" b="1" i="0" u="none" strike="noStrike" kern="1200" cap="none" spc="-5" normalizeH="0" baseline="0" noProof="0" dirty="0">
                <a:ln>
                  <a:noFill/>
                </a:ln>
                <a:solidFill>
                  <a:srgbClr val="7F7F7F"/>
                </a:solidFill>
                <a:effectLst/>
                <a:uLnTx/>
                <a:uFillTx/>
                <a:latin typeface="Calibri"/>
                <a:ea typeface="+mn-ea"/>
                <a:cs typeface="Calibri"/>
              </a:rPr>
              <a:t>Add</a:t>
            </a:r>
            <a:r>
              <a:rPr kumimoji="0" sz="1000" b="1" i="0" u="none" strike="noStrike" kern="1200" cap="none" spc="-20" normalizeH="0" baseline="0" noProof="0" dirty="0">
                <a:ln>
                  <a:noFill/>
                </a:ln>
                <a:solidFill>
                  <a:srgbClr val="7F7F7F"/>
                </a:solidFill>
                <a:effectLst/>
                <a:uLnTx/>
                <a:uFillTx/>
                <a:latin typeface="Calibri"/>
                <a:ea typeface="+mn-ea"/>
                <a:cs typeface="Calibri"/>
              </a:rPr>
              <a:t> </a:t>
            </a:r>
            <a:r>
              <a:rPr kumimoji="0" sz="1000" b="1" i="0" u="none" strike="noStrike" kern="1200" cap="none" spc="-5" normalizeH="0" baseline="0" noProof="0" dirty="0">
                <a:ln>
                  <a:noFill/>
                </a:ln>
                <a:solidFill>
                  <a:srgbClr val="7F7F7F"/>
                </a:solidFill>
                <a:effectLst/>
                <a:uLnTx/>
                <a:uFillTx/>
                <a:latin typeface="Calibri"/>
                <a:ea typeface="+mn-ea"/>
                <a:cs typeface="Calibri"/>
              </a:rPr>
              <a:t>Dropwise</a:t>
            </a:r>
            <a:r>
              <a:rPr kumimoji="0" sz="1000" b="1" i="0" u="none" strike="noStrike" kern="1200" cap="none" spc="-20" normalizeH="0" baseline="0" noProof="0" dirty="0">
                <a:ln>
                  <a:noFill/>
                </a:ln>
                <a:solidFill>
                  <a:srgbClr val="7F7F7F"/>
                </a:solidFill>
                <a:effectLst/>
                <a:uLnTx/>
                <a:uFillTx/>
                <a:latin typeface="Calibri"/>
                <a:ea typeface="+mn-ea"/>
                <a:cs typeface="Calibri"/>
              </a:rPr>
              <a:t> </a:t>
            </a:r>
            <a:r>
              <a:rPr kumimoji="0" sz="1000" b="1" i="0" u="none" strike="noStrike" kern="1200" cap="none" spc="0" normalizeH="0" baseline="0" noProof="0" dirty="0">
                <a:ln>
                  <a:noFill/>
                </a:ln>
                <a:solidFill>
                  <a:srgbClr val="7F7F7F"/>
                </a:solidFill>
                <a:effectLst/>
                <a:uLnTx/>
                <a:uFillTx/>
                <a:latin typeface="Calibri"/>
                <a:ea typeface="+mn-ea"/>
                <a:cs typeface="Calibri"/>
              </a:rPr>
              <a:t>&amp;</a:t>
            </a:r>
            <a:r>
              <a:rPr kumimoji="0" sz="1000" b="1" i="0" u="none" strike="noStrike" kern="1200" cap="none" spc="-25" normalizeH="0" baseline="0" noProof="0" dirty="0">
                <a:ln>
                  <a:noFill/>
                </a:ln>
                <a:solidFill>
                  <a:srgbClr val="7F7F7F"/>
                </a:solidFill>
                <a:effectLst/>
                <a:uLnTx/>
                <a:uFillTx/>
                <a:latin typeface="Calibri"/>
                <a:ea typeface="+mn-ea"/>
                <a:cs typeface="Calibri"/>
              </a:rPr>
              <a:t> </a:t>
            </a:r>
            <a:r>
              <a:rPr kumimoji="0" sz="1000" b="1" i="0" u="none" strike="noStrike" kern="1200" cap="none" spc="0" normalizeH="0" baseline="0" noProof="0" dirty="0">
                <a:ln>
                  <a:noFill/>
                </a:ln>
                <a:solidFill>
                  <a:srgbClr val="7F7F7F"/>
                </a:solidFill>
                <a:effectLst/>
                <a:uLnTx/>
                <a:uFillTx/>
                <a:latin typeface="Calibri"/>
                <a:ea typeface="+mn-ea"/>
                <a:cs typeface="Calibri"/>
              </a:rPr>
              <a:t>Stir</a:t>
            </a:r>
            <a:endParaRPr kumimoji="0" sz="10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17" name="object 17">
            <a:extLst>
              <a:ext uri="{C183D7F6-B498-43B3-948B-1728B52AA6E4}">
                <adec:decorative xmlns:adec="http://schemas.microsoft.com/office/drawing/2017/decorative" val="1"/>
              </a:ext>
            </a:extLst>
          </p:cNvPr>
          <p:cNvGrpSpPr/>
          <p:nvPr/>
        </p:nvGrpSpPr>
        <p:grpSpPr>
          <a:xfrm>
            <a:off x="1055303" y="2720733"/>
            <a:ext cx="1748155" cy="1740535"/>
            <a:chOff x="1055303" y="2720733"/>
            <a:chExt cx="1748155" cy="1740535"/>
          </a:xfrm>
        </p:grpSpPr>
        <p:sp>
          <p:nvSpPr>
            <p:cNvPr id="18" name="object 18"/>
            <p:cNvSpPr/>
            <p:nvPr/>
          </p:nvSpPr>
          <p:spPr>
            <a:xfrm>
              <a:off x="1058478" y="2723908"/>
              <a:ext cx="1741805" cy="201295"/>
            </a:xfrm>
            <a:custGeom>
              <a:avLst/>
              <a:gdLst/>
              <a:ahLst/>
              <a:cxnLst/>
              <a:rect l="l" t="t" r="r" b="b"/>
              <a:pathLst>
                <a:path w="1741805" h="201294">
                  <a:moveTo>
                    <a:pt x="0" y="0"/>
                  </a:moveTo>
                  <a:lnTo>
                    <a:pt x="1741694" y="0"/>
                  </a:lnTo>
                  <a:lnTo>
                    <a:pt x="1741694" y="200867"/>
                  </a:lnTo>
                  <a:lnTo>
                    <a:pt x="0" y="200867"/>
                  </a:lnTo>
                  <a:lnTo>
                    <a:pt x="0" y="0"/>
                  </a:lnTo>
                  <a:close/>
                </a:path>
              </a:pathLst>
            </a:custGeom>
            <a:ln w="6350">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1058478" y="2977196"/>
              <a:ext cx="1741805" cy="214629"/>
            </a:xfrm>
            <a:custGeom>
              <a:avLst/>
              <a:gdLst/>
              <a:ahLst/>
              <a:cxnLst/>
              <a:rect l="l" t="t" r="r" b="b"/>
              <a:pathLst>
                <a:path w="1741805" h="214630">
                  <a:moveTo>
                    <a:pt x="0" y="0"/>
                  </a:moveTo>
                  <a:lnTo>
                    <a:pt x="1741694" y="0"/>
                  </a:lnTo>
                  <a:lnTo>
                    <a:pt x="1741694" y="214300"/>
                  </a:lnTo>
                  <a:lnTo>
                    <a:pt x="0" y="214300"/>
                  </a:lnTo>
                  <a:lnTo>
                    <a:pt x="0" y="0"/>
                  </a:lnTo>
                  <a:close/>
                </a:path>
              </a:pathLst>
            </a:custGeom>
            <a:ln w="6350">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1058478" y="3243916"/>
              <a:ext cx="1741805" cy="201295"/>
            </a:xfrm>
            <a:custGeom>
              <a:avLst/>
              <a:gdLst/>
              <a:ahLst/>
              <a:cxnLst/>
              <a:rect l="l" t="t" r="r" b="b"/>
              <a:pathLst>
                <a:path w="1741805" h="201295">
                  <a:moveTo>
                    <a:pt x="0" y="0"/>
                  </a:moveTo>
                  <a:lnTo>
                    <a:pt x="1741694" y="0"/>
                  </a:lnTo>
                  <a:lnTo>
                    <a:pt x="1741694" y="200867"/>
                  </a:lnTo>
                  <a:lnTo>
                    <a:pt x="0" y="200867"/>
                  </a:lnTo>
                  <a:lnTo>
                    <a:pt x="0" y="0"/>
                  </a:lnTo>
                  <a:close/>
                </a:path>
              </a:pathLst>
            </a:custGeom>
            <a:ln w="6350">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1058478" y="3497202"/>
              <a:ext cx="1741805" cy="201295"/>
            </a:xfrm>
            <a:custGeom>
              <a:avLst/>
              <a:gdLst/>
              <a:ahLst/>
              <a:cxnLst/>
              <a:rect l="l" t="t" r="r" b="b"/>
              <a:pathLst>
                <a:path w="1741805" h="201295">
                  <a:moveTo>
                    <a:pt x="0" y="0"/>
                  </a:moveTo>
                  <a:lnTo>
                    <a:pt x="1741694" y="0"/>
                  </a:lnTo>
                  <a:lnTo>
                    <a:pt x="1741694" y="200867"/>
                  </a:lnTo>
                  <a:lnTo>
                    <a:pt x="0" y="200867"/>
                  </a:lnTo>
                  <a:lnTo>
                    <a:pt x="0" y="0"/>
                  </a:lnTo>
                  <a:close/>
                </a:path>
              </a:pathLst>
            </a:custGeom>
            <a:ln w="6350">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1058478" y="3750489"/>
              <a:ext cx="1741805" cy="201295"/>
            </a:xfrm>
            <a:custGeom>
              <a:avLst/>
              <a:gdLst/>
              <a:ahLst/>
              <a:cxnLst/>
              <a:rect l="l" t="t" r="r" b="b"/>
              <a:pathLst>
                <a:path w="1741805" h="201295">
                  <a:moveTo>
                    <a:pt x="0" y="0"/>
                  </a:moveTo>
                  <a:lnTo>
                    <a:pt x="1741694" y="0"/>
                  </a:lnTo>
                  <a:lnTo>
                    <a:pt x="1741694" y="200867"/>
                  </a:lnTo>
                  <a:lnTo>
                    <a:pt x="0" y="200867"/>
                  </a:lnTo>
                  <a:lnTo>
                    <a:pt x="0" y="0"/>
                  </a:lnTo>
                  <a:close/>
                </a:path>
              </a:pathLst>
            </a:custGeom>
            <a:ln w="6350">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1058478" y="4003776"/>
              <a:ext cx="1741805" cy="201295"/>
            </a:xfrm>
            <a:custGeom>
              <a:avLst/>
              <a:gdLst/>
              <a:ahLst/>
              <a:cxnLst/>
              <a:rect l="l" t="t" r="r" b="b"/>
              <a:pathLst>
                <a:path w="1741805" h="201295">
                  <a:moveTo>
                    <a:pt x="0" y="0"/>
                  </a:moveTo>
                  <a:lnTo>
                    <a:pt x="1741694" y="0"/>
                  </a:lnTo>
                  <a:lnTo>
                    <a:pt x="1741694" y="200867"/>
                  </a:lnTo>
                  <a:lnTo>
                    <a:pt x="0" y="200867"/>
                  </a:lnTo>
                  <a:lnTo>
                    <a:pt x="0" y="0"/>
                  </a:lnTo>
                  <a:close/>
                </a:path>
              </a:pathLst>
            </a:custGeom>
            <a:ln w="6350">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1058478" y="4257062"/>
              <a:ext cx="1741805" cy="201295"/>
            </a:xfrm>
            <a:custGeom>
              <a:avLst/>
              <a:gdLst/>
              <a:ahLst/>
              <a:cxnLst/>
              <a:rect l="l" t="t" r="r" b="b"/>
              <a:pathLst>
                <a:path w="1741805" h="201295">
                  <a:moveTo>
                    <a:pt x="0" y="0"/>
                  </a:moveTo>
                  <a:lnTo>
                    <a:pt x="1741694" y="0"/>
                  </a:lnTo>
                  <a:lnTo>
                    <a:pt x="1741694" y="200867"/>
                  </a:lnTo>
                  <a:lnTo>
                    <a:pt x="0" y="200867"/>
                  </a:lnTo>
                  <a:lnTo>
                    <a:pt x="0" y="0"/>
                  </a:lnTo>
                  <a:close/>
                </a:path>
              </a:pathLst>
            </a:custGeom>
            <a:ln w="6350">
              <a:solidFill>
                <a:srgbClr val="445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object 25"/>
          <p:cNvSpPr txBox="1"/>
          <p:nvPr/>
        </p:nvSpPr>
        <p:spPr>
          <a:xfrm>
            <a:off x="1358619" y="2717800"/>
            <a:ext cx="1153795" cy="1714500"/>
          </a:xfrm>
          <a:prstGeom prst="rect">
            <a:avLst/>
          </a:prstGeom>
        </p:spPr>
        <p:txBody>
          <a:bodyPr vert="horz" wrap="square" lIns="0" tIns="12700" rIns="0" bIns="0" rtlCol="0">
            <a:spAutoFit/>
          </a:bodyPr>
          <a:lstStyle/>
          <a:p>
            <a:pPr marL="230504"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5" normalizeH="0" baseline="0" noProof="0" dirty="0">
                <a:ln>
                  <a:noFill/>
                </a:ln>
                <a:solidFill>
                  <a:srgbClr val="7F7F7F"/>
                </a:solidFill>
                <a:effectLst/>
                <a:uLnTx/>
                <a:uFillTx/>
                <a:latin typeface="Calibri"/>
                <a:ea typeface="+mn-ea"/>
                <a:cs typeface="Calibri"/>
              </a:rPr>
              <a:t>Precipitation</a:t>
            </a:r>
            <a:endParaRPr kumimoji="0" sz="1000" b="0" i="0" u="none" strike="noStrike" kern="1200" cap="none" spc="0" normalizeH="0" baseline="0" noProof="0">
              <a:ln>
                <a:noFill/>
              </a:ln>
              <a:solidFill>
                <a:prstClr val="black"/>
              </a:solidFill>
              <a:effectLst/>
              <a:uLnTx/>
              <a:uFillTx/>
              <a:latin typeface="Calibri"/>
              <a:ea typeface="+mn-ea"/>
              <a:cs typeface="Calibri"/>
            </a:endParaRPr>
          </a:p>
          <a:p>
            <a:pPr marL="207645" marR="212725" lvl="0" indent="225425" algn="l" defTabSz="914400" rtl="0" eaLnBrk="1" fontAlgn="auto" latinLnBrk="0" hangingPunct="1">
              <a:lnSpc>
                <a:spcPct val="166700"/>
              </a:lnSpc>
              <a:spcBef>
                <a:spcPts val="100"/>
              </a:spcBef>
              <a:spcAft>
                <a:spcPts val="0"/>
              </a:spcAft>
              <a:buClrTx/>
              <a:buSzTx/>
              <a:buFontTx/>
              <a:buNone/>
              <a:tabLst/>
              <a:defRPr/>
            </a:pPr>
            <a:r>
              <a:rPr kumimoji="0" sz="1000" b="1" i="0" u="none" strike="noStrike" kern="1200" cap="none" spc="-5" normalizeH="0" baseline="0" noProof="0" dirty="0">
                <a:ln>
                  <a:noFill/>
                </a:ln>
                <a:solidFill>
                  <a:srgbClr val="7F7F7F"/>
                </a:solidFill>
                <a:effectLst/>
                <a:uLnTx/>
                <a:uFillTx/>
                <a:latin typeface="Calibri"/>
                <a:ea typeface="+mn-ea"/>
                <a:cs typeface="Calibri"/>
              </a:rPr>
              <a:t>Filter </a:t>
            </a:r>
            <a:r>
              <a:rPr kumimoji="0" sz="1000" b="1" i="0" u="none" strike="noStrike" kern="1200" cap="none" spc="0" normalizeH="0" baseline="0" noProof="0" dirty="0">
                <a:ln>
                  <a:noFill/>
                </a:ln>
                <a:solidFill>
                  <a:srgbClr val="7F7F7F"/>
                </a:solidFill>
                <a:effectLst/>
                <a:uLnTx/>
                <a:uFillTx/>
                <a:latin typeface="Calibri"/>
                <a:ea typeface="+mn-ea"/>
                <a:cs typeface="Calibri"/>
              </a:rPr>
              <a:t> </a:t>
            </a:r>
            <a:r>
              <a:rPr kumimoji="0" sz="1000" b="1" i="0" u="none" strike="noStrike" kern="1200" cap="none" spc="-5" normalizeH="0" baseline="0" noProof="0" dirty="0">
                <a:ln>
                  <a:noFill/>
                </a:ln>
                <a:solidFill>
                  <a:srgbClr val="7F7F7F"/>
                </a:solidFill>
                <a:effectLst/>
                <a:uLnTx/>
                <a:uFillTx/>
                <a:latin typeface="Calibri"/>
                <a:ea typeface="+mn-ea"/>
                <a:cs typeface="Calibri"/>
              </a:rPr>
              <a:t>Wash</a:t>
            </a:r>
            <a:r>
              <a:rPr kumimoji="0" sz="1000" b="1" i="0" u="none" strike="noStrike" kern="1200" cap="none" spc="-45" normalizeH="0" baseline="0" noProof="0" dirty="0">
                <a:ln>
                  <a:noFill/>
                </a:ln>
                <a:solidFill>
                  <a:srgbClr val="7F7F7F"/>
                </a:solidFill>
                <a:effectLst/>
                <a:uLnTx/>
                <a:uFillTx/>
                <a:latin typeface="Calibri"/>
                <a:ea typeface="+mn-ea"/>
                <a:cs typeface="Calibri"/>
              </a:rPr>
              <a:t> </a:t>
            </a:r>
            <a:r>
              <a:rPr kumimoji="0" sz="1000" b="1" i="0" u="none" strike="noStrike" kern="1200" cap="none" spc="-5" normalizeH="0" baseline="0" noProof="0" dirty="0">
                <a:ln>
                  <a:noFill/>
                </a:ln>
                <a:solidFill>
                  <a:srgbClr val="7F7F7F"/>
                </a:solidFill>
                <a:effectLst/>
                <a:uLnTx/>
                <a:uFillTx/>
                <a:latin typeface="Calibri"/>
                <a:ea typeface="+mn-ea"/>
                <a:cs typeface="Calibri"/>
              </a:rPr>
              <a:t>and</a:t>
            </a:r>
            <a:r>
              <a:rPr kumimoji="0" sz="1000" b="1" i="0" u="none" strike="noStrike" kern="1200" cap="none" spc="-40" normalizeH="0" baseline="0" noProof="0" dirty="0">
                <a:ln>
                  <a:noFill/>
                </a:ln>
                <a:solidFill>
                  <a:srgbClr val="7F7F7F"/>
                </a:solidFill>
                <a:effectLst/>
                <a:uLnTx/>
                <a:uFillTx/>
                <a:latin typeface="Calibri"/>
                <a:ea typeface="+mn-ea"/>
                <a:cs typeface="Calibri"/>
              </a:rPr>
              <a:t> </a:t>
            </a:r>
            <a:r>
              <a:rPr kumimoji="0" sz="1000" b="1" i="0" u="none" strike="noStrike" kern="1200" cap="none" spc="-5" normalizeH="0" baseline="0" noProof="0" dirty="0">
                <a:ln>
                  <a:noFill/>
                </a:ln>
                <a:solidFill>
                  <a:srgbClr val="7F7F7F"/>
                </a:solidFill>
                <a:effectLst/>
                <a:uLnTx/>
                <a:uFillTx/>
                <a:latin typeface="Calibri"/>
                <a:ea typeface="+mn-ea"/>
                <a:cs typeface="Calibri"/>
              </a:rPr>
              <a:t>dry</a:t>
            </a:r>
            <a:endParaRPr kumimoji="0" sz="1000" b="0" i="0" u="none" strike="noStrike" kern="1200" cap="none" spc="0" normalizeH="0" baseline="0" noProof="0">
              <a:ln>
                <a:noFill/>
              </a:ln>
              <a:solidFill>
                <a:prstClr val="black"/>
              </a:solidFill>
              <a:effectLst/>
              <a:uLnTx/>
              <a:uFillTx/>
              <a:latin typeface="Calibri"/>
              <a:ea typeface="+mn-ea"/>
              <a:cs typeface="Calibri"/>
            </a:endParaRPr>
          </a:p>
          <a:p>
            <a:pPr marL="0" marR="4445" lvl="0" indent="0" algn="ctr" defTabSz="914400" rtl="0" eaLnBrk="1" fontAlgn="auto" latinLnBrk="0" hangingPunct="1">
              <a:lnSpc>
                <a:spcPct val="100000"/>
              </a:lnSpc>
              <a:spcBef>
                <a:spcPts val="800"/>
              </a:spcBef>
              <a:spcAft>
                <a:spcPts val="0"/>
              </a:spcAft>
              <a:buClrTx/>
              <a:buSzTx/>
              <a:buFontTx/>
              <a:buNone/>
              <a:tabLst/>
              <a:defRPr/>
            </a:pPr>
            <a:r>
              <a:rPr kumimoji="0" sz="1000" b="1" i="0" u="none" strike="noStrike" kern="1200" cap="none" spc="-5" normalizeH="0" baseline="0" noProof="0" dirty="0">
                <a:ln>
                  <a:noFill/>
                </a:ln>
                <a:solidFill>
                  <a:srgbClr val="7F7F7F"/>
                </a:solidFill>
                <a:effectLst/>
                <a:uLnTx/>
                <a:uFillTx/>
                <a:latin typeface="Calibri"/>
                <a:ea typeface="+mn-ea"/>
                <a:cs typeface="Calibri"/>
              </a:rPr>
              <a:t>Sieving</a:t>
            </a:r>
            <a:endParaRPr kumimoji="0" sz="1000" b="0" i="0" u="none" strike="noStrike" kern="1200" cap="none" spc="0" normalizeH="0" baseline="0" noProof="0">
              <a:ln>
                <a:noFill/>
              </a:ln>
              <a:solidFill>
                <a:prstClr val="black"/>
              </a:solidFill>
              <a:effectLst/>
              <a:uLnTx/>
              <a:uFillTx/>
              <a:latin typeface="Calibri"/>
              <a:ea typeface="+mn-ea"/>
              <a:cs typeface="Calibri"/>
            </a:endParaRPr>
          </a:p>
          <a:p>
            <a:pPr marL="0" marR="5080" lvl="0" indent="0" algn="ctr" defTabSz="914400" rtl="0" eaLnBrk="1" fontAlgn="auto" latinLnBrk="0" hangingPunct="1">
              <a:lnSpc>
                <a:spcPct val="166700"/>
              </a:lnSpc>
              <a:spcBef>
                <a:spcPts val="0"/>
              </a:spcBef>
              <a:spcAft>
                <a:spcPts val="0"/>
              </a:spcAft>
              <a:buClrTx/>
              <a:buSzTx/>
              <a:buFontTx/>
              <a:buNone/>
              <a:tabLst/>
              <a:defRPr/>
            </a:pPr>
            <a:r>
              <a:rPr kumimoji="0" sz="1000" b="1" i="0" u="none" strike="noStrike" kern="1200" cap="none" spc="0" normalizeH="0" baseline="0" noProof="0" dirty="0">
                <a:ln>
                  <a:noFill/>
                </a:ln>
                <a:solidFill>
                  <a:srgbClr val="7F7F7F"/>
                </a:solidFill>
                <a:effectLst/>
                <a:uLnTx/>
                <a:uFillTx/>
                <a:latin typeface="Calibri"/>
                <a:ea typeface="+mn-ea"/>
                <a:cs typeface="Calibri"/>
              </a:rPr>
              <a:t>Mix </a:t>
            </a:r>
            <a:r>
              <a:rPr kumimoji="0" sz="1000" b="1" i="0" u="none" strike="noStrike" kern="1200" cap="none" spc="-5" normalizeH="0" baseline="0" noProof="0" dirty="0">
                <a:ln>
                  <a:noFill/>
                </a:ln>
                <a:solidFill>
                  <a:srgbClr val="7F7F7F"/>
                </a:solidFill>
                <a:effectLst/>
                <a:uLnTx/>
                <a:uFillTx/>
                <a:latin typeface="Calibri"/>
                <a:ea typeface="+mn-ea"/>
                <a:cs typeface="Calibri"/>
              </a:rPr>
              <a:t>add </a:t>
            </a:r>
            <a:r>
              <a:rPr kumimoji="0" sz="1000" b="1" i="0" u="none" strike="noStrike" kern="1200" cap="none" spc="0" normalizeH="0" baseline="0" noProof="0" dirty="0">
                <a:ln>
                  <a:noFill/>
                </a:ln>
                <a:solidFill>
                  <a:srgbClr val="7F7F7F"/>
                </a:solidFill>
                <a:effectLst/>
                <a:uLnTx/>
                <a:uFillTx/>
                <a:latin typeface="Calibri"/>
                <a:ea typeface="+mn-ea"/>
                <a:cs typeface="Calibri"/>
              </a:rPr>
              <a:t>Lithium </a:t>
            </a:r>
            <a:r>
              <a:rPr kumimoji="0" sz="1000" b="1" i="0" u="none" strike="noStrike" kern="1200" cap="none" spc="5" normalizeH="0" baseline="0" noProof="0" dirty="0">
                <a:ln>
                  <a:noFill/>
                </a:ln>
                <a:solidFill>
                  <a:srgbClr val="7F7F7F"/>
                </a:solidFill>
                <a:effectLst/>
                <a:uLnTx/>
                <a:uFillTx/>
                <a:latin typeface="Calibri"/>
                <a:ea typeface="+mn-ea"/>
                <a:cs typeface="Calibri"/>
              </a:rPr>
              <a:t> </a:t>
            </a:r>
            <a:r>
              <a:rPr kumimoji="0" sz="1000" b="1" i="0" u="none" strike="noStrike" kern="1200" cap="none" spc="-5" normalizeH="0" baseline="0" noProof="0" dirty="0">
                <a:ln>
                  <a:noFill/>
                </a:ln>
                <a:solidFill>
                  <a:srgbClr val="7F7F7F"/>
                </a:solidFill>
                <a:effectLst/>
                <a:uLnTx/>
                <a:uFillTx/>
                <a:latin typeface="Calibri"/>
                <a:ea typeface="+mn-ea"/>
                <a:cs typeface="Calibri"/>
              </a:rPr>
              <a:t>Calcination</a:t>
            </a:r>
            <a:r>
              <a:rPr kumimoji="0" sz="1000" b="1" i="0" u="none" strike="noStrike" kern="1200" cap="none" spc="-25" normalizeH="0" baseline="0" noProof="0" dirty="0">
                <a:ln>
                  <a:noFill/>
                </a:ln>
                <a:solidFill>
                  <a:srgbClr val="7F7F7F"/>
                </a:solidFill>
                <a:effectLst/>
                <a:uLnTx/>
                <a:uFillTx/>
                <a:latin typeface="Calibri"/>
                <a:ea typeface="+mn-ea"/>
                <a:cs typeface="Calibri"/>
              </a:rPr>
              <a:t> </a:t>
            </a:r>
            <a:r>
              <a:rPr kumimoji="0" sz="1000" b="1" i="0" u="none" strike="noStrike" kern="1200" cap="none" spc="0" normalizeH="0" baseline="0" noProof="0" dirty="0">
                <a:ln>
                  <a:noFill/>
                </a:ln>
                <a:solidFill>
                  <a:srgbClr val="7F7F7F"/>
                </a:solidFill>
                <a:effectLst/>
                <a:uLnTx/>
                <a:uFillTx/>
                <a:latin typeface="Calibri"/>
                <a:ea typeface="+mn-ea"/>
                <a:cs typeface="Calibri"/>
              </a:rPr>
              <a:t>–</a:t>
            </a:r>
            <a:r>
              <a:rPr kumimoji="0" sz="1000" b="1" i="0" u="none" strike="noStrike" kern="1200" cap="none" spc="-20" normalizeH="0" baseline="0" noProof="0" dirty="0">
                <a:ln>
                  <a:noFill/>
                </a:ln>
                <a:solidFill>
                  <a:srgbClr val="7F7F7F"/>
                </a:solidFill>
                <a:effectLst/>
                <a:uLnTx/>
                <a:uFillTx/>
                <a:latin typeface="Calibri"/>
                <a:ea typeface="+mn-ea"/>
                <a:cs typeface="Calibri"/>
              </a:rPr>
              <a:t> </a:t>
            </a:r>
            <a:r>
              <a:rPr kumimoji="0" sz="1000" b="1" i="0" u="none" strike="noStrike" kern="1200" cap="none" spc="0" normalizeH="0" baseline="0" noProof="0" dirty="0">
                <a:ln>
                  <a:noFill/>
                </a:ln>
                <a:solidFill>
                  <a:srgbClr val="7F7F7F"/>
                </a:solidFill>
                <a:effectLst/>
                <a:uLnTx/>
                <a:uFillTx/>
                <a:latin typeface="Calibri"/>
                <a:ea typeface="+mn-ea"/>
                <a:cs typeface="Calibri"/>
              </a:rPr>
              <a:t>10+</a:t>
            </a:r>
            <a:r>
              <a:rPr kumimoji="0" sz="1000" b="1" i="0" u="none" strike="noStrike" kern="1200" cap="none" spc="-25" normalizeH="0" baseline="0" noProof="0" dirty="0">
                <a:ln>
                  <a:noFill/>
                </a:ln>
                <a:solidFill>
                  <a:srgbClr val="7F7F7F"/>
                </a:solidFill>
                <a:effectLst/>
                <a:uLnTx/>
                <a:uFillTx/>
                <a:latin typeface="Calibri"/>
                <a:ea typeface="+mn-ea"/>
                <a:cs typeface="Calibri"/>
              </a:rPr>
              <a:t> </a:t>
            </a:r>
            <a:r>
              <a:rPr kumimoji="0" sz="1000" b="1" i="0" u="none" strike="noStrike" kern="1200" cap="none" spc="-5" normalizeH="0" baseline="0" noProof="0" dirty="0">
                <a:ln>
                  <a:noFill/>
                </a:ln>
                <a:solidFill>
                  <a:srgbClr val="7F7F7F"/>
                </a:solidFill>
                <a:effectLst/>
                <a:uLnTx/>
                <a:uFillTx/>
                <a:latin typeface="Calibri"/>
                <a:ea typeface="+mn-ea"/>
                <a:cs typeface="Calibri"/>
              </a:rPr>
              <a:t>HRS </a:t>
            </a:r>
            <a:r>
              <a:rPr kumimoji="0" sz="1000" b="1" i="0" u="none" strike="noStrike" kern="1200" cap="none" spc="-210" normalizeH="0" baseline="0" noProof="0" dirty="0">
                <a:ln>
                  <a:noFill/>
                </a:ln>
                <a:solidFill>
                  <a:srgbClr val="7F7F7F"/>
                </a:solidFill>
                <a:effectLst/>
                <a:uLnTx/>
                <a:uFillTx/>
                <a:latin typeface="Calibri"/>
                <a:ea typeface="+mn-ea"/>
                <a:cs typeface="Calibri"/>
              </a:rPr>
              <a:t> </a:t>
            </a:r>
            <a:r>
              <a:rPr kumimoji="0" sz="1000" b="1" i="0" u="none" strike="noStrike" kern="1200" cap="none" spc="0" normalizeH="0" baseline="0" noProof="0" dirty="0">
                <a:ln>
                  <a:noFill/>
                </a:ln>
                <a:solidFill>
                  <a:srgbClr val="7F7F7F"/>
                </a:solidFill>
                <a:effectLst/>
                <a:uLnTx/>
                <a:uFillTx/>
                <a:latin typeface="Calibri"/>
                <a:ea typeface="+mn-ea"/>
                <a:cs typeface="Calibri"/>
              </a:rPr>
              <a:t>Flux</a:t>
            </a:r>
            <a:r>
              <a:rPr kumimoji="0" sz="1000" b="1" i="0" u="none" strike="noStrike" kern="1200" cap="none" spc="-15" normalizeH="0" baseline="0" noProof="0" dirty="0">
                <a:ln>
                  <a:noFill/>
                </a:ln>
                <a:solidFill>
                  <a:srgbClr val="7F7F7F"/>
                </a:solidFill>
                <a:effectLst/>
                <a:uLnTx/>
                <a:uFillTx/>
                <a:latin typeface="Calibri"/>
                <a:ea typeface="+mn-ea"/>
                <a:cs typeface="Calibri"/>
              </a:rPr>
              <a:t> </a:t>
            </a:r>
            <a:r>
              <a:rPr kumimoji="0" sz="1000" b="1" i="0" u="none" strike="noStrike" kern="1200" cap="none" spc="-5" normalizeH="0" baseline="0" noProof="0" dirty="0">
                <a:ln>
                  <a:noFill/>
                </a:ln>
                <a:solidFill>
                  <a:srgbClr val="7F7F7F"/>
                </a:solidFill>
                <a:effectLst/>
                <a:uLnTx/>
                <a:uFillTx/>
                <a:latin typeface="Calibri"/>
                <a:ea typeface="+mn-ea"/>
                <a:cs typeface="Calibri"/>
              </a:rPr>
              <a:t>and</a:t>
            </a:r>
            <a:r>
              <a:rPr kumimoji="0" sz="1000" b="1" i="0" u="none" strike="noStrike" kern="1200" cap="none" spc="-15" normalizeH="0" baseline="0" noProof="0" dirty="0">
                <a:ln>
                  <a:noFill/>
                </a:ln>
                <a:solidFill>
                  <a:srgbClr val="7F7F7F"/>
                </a:solidFill>
                <a:effectLst/>
                <a:uLnTx/>
                <a:uFillTx/>
                <a:latin typeface="Calibri"/>
                <a:ea typeface="+mn-ea"/>
                <a:cs typeface="Calibri"/>
              </a:rPr>
              <a:t> </a:t>
            </a:r>
            <a:r>
              <a:rPr kumimoji="0" sz="1000" b="1" i="0" u="none" strike="noStrike" kern="1200" cap="none" spc="-10" normalizeH="0" baseline="0" noProof="0" dirty="0">
                <a:ln>
                  <a:noFill/>
                </a:ln>
                <a:solidFill>
                  <a:srgbClr val="7F7F7F"/>
                </a:solidFill>
                <a:effectLst/>
                <a:uLnTx/>
                <a:uFillTx/>
                <a:latin typeface="Calibri"/>
                <a:ea typeface="+mn-ea"/>
                <a:cs typeface="Calibri"/>
              </a:rPr>
              <a:t>Heat </a:t>
            </a:r>
            <a:r>
              <a:rPr kumimoji="0" sz="1000" b="1" i="0" u="none" strike="noStrike" kern="1200" cap="none" spc="-5" normalizeH="0" baseline="0" noProof="0" dirty="0">
                <a:ln>
                  <a:noFill/>
                </a:ln>
                <a:solidFill>
                  <a:srgbClr val="7F7F7F"/>
                </a:solidFill>
                <a:effectLst/>
                <a:uLnTx/>
                <a:uFillTx/>
                <a:latin typeface="Calibri"/>
                <a:ea typeface="+mn-ea"/>
                <a:cs typeface="Calibri"/>
              </a:rPr>
              <a:t>Treat</a:t>
            </a:r>
            <a:endParaRPr kumimoji="0" sz="1000" b="0" i="0" u="none" strike="noStrike" kern="1200" cap="none" spc="0" normalizeH="0" baseline="0" noProof="0">
              <a:ln>
                <a:noFill/>
              </a:ln>
              <a:solidFill>
                <a:prstClr val="black"/>
              </a:solidFill>
              <a:effectLst/>
              <a:uLnTx/>
              <a:uFillTx/>
              <a:latin typeface="Calibri"/>
              <a:ea typeface="+mn-ea"/>
              <a:cs typeface="Calibri"/>
            </a:endParaRPr>
          </a:p>
        </p:txBody>
      </p:sp>
      <p:sp>
        <p:nvSpPr>
          <p:cNvPr id="26" name="object 26"/>
          <p:cNvSpPr txBox="1"/>
          <p:nvPr/>
        </p:nvSpPr>
        <p:spPr>
          <a:xfrm>
            <a:off x="1058478" y="4510349"/>
            <a:ext cx="1741805" cy="201295"/>
          </a:xfrm>
          <a:prstGeom prst="rect">
            <a:avLst/>
          </a:prstGeom>
          <a:ln w="6350">
            <a:solidFill>
              <a:srgbClr val="44546A"/>
            </a:solidFill>
          </a:ln>
        </p:spPr>
        <p:txBody>
          <a:bodyPr vert="horz" wrap="square" lIns="0" tIns="10795" rIns="0" bIns="0" rtlCol="0">
            <a:spAutoFit/>
          </a:bodyPr>
          <a:lstStyle/>
          <a:p>
            <a:pPr marL="508000" marR="0" lvl="0" indent="0" algn="l" defTabSz="914400" rtl="0" eaLnBrk="1" fontAlgn="auto" latinLnBrk="0" hangingPunct="1">
              <a:lnSpc>
                <a:spcPct val="100000"/>
              </a:lnSpc>
              <a:spcBef>
                <a:spcPts val="85"/>
              </a:spcBef>
              <a:spcAft>
                <a:spcPts val="0"/>
              </a:spcAft>
              <a:buClrTx/>
              <a:buSzTx/>
              <a:buFontTx/>
              <a:buNone/>
              <a:tabLst/>
              <a:defRPr/>
            </a:pPr>
            <a:r>
              <a:rPr kumimoji="0" sz="1000" b="1" i="0" u="none" strike="noStrike" kern="1200" cap="none" spc="-5" normalizeH="0" baseline="0" noProof="0" dirty="0">
                <a:ln>
                  <a:noFill/>
                </a:ln>
                <a:solidFill>
                  <a:srgbClr val="7F7F7F"/>
                </a:solidFill>
                <a:effectLst/>
                <a:uLnTx/>
                <a:uFillTx/>
                <a:latin typeface="Calibri"/>
                <a:ea typeface="+mn-ea"/>
                <a:cs typeface="Calibri"/>
              </a:rPr>
              <a:t>Wash</a:t>
            </a:r>
            <a:r>
              <a:rPr kumimoji="0" sz="1000" b="1" i="0" u="none" strike="noStrike" kern="1200" cap="none" spc="-30" normalizeH="0" baseline="0" noProof="0" dirty="0">
                <a:ln>
                  <a:noFill/>
                </a:ln>
                <a:solidFill>
                  <a:srgbClr val="7F7F7F"/>
                </a:solidFill>
                <a:effectLst/>
                <a:uLnTx/>
                <a:uFillTx/>
                <a:latin typeface="Calibri"/>
                <a:ea typeface="+mn-ea"/>
                <a:cs typeface="Calibri"/>
              </a:rPr>
              <a:t> </a:t>
            </a:r>
            <a:r>
              <a:rPr kumimoji="0" sz="1000" b="1" i="0" u="none" strike="noStrike" kern="1200" cap="none" spc="-5" normalizeH="0" baseline="0" noProof="0" dirty="0">
                <a:ln>
                  <a:noFill/>
                </a:ln>
                <a:solidFill>
                  <a:srgbClr val="7F7F7F"/>
                </a:solidFill>
                <a:effectLst/>
                <a:uLnTx/>
                <a:uFillTx/>
                <a:latin typeface="Calibri"/>
                <a:ea typeface="+mn-ea"/>
                <a:cs typeface="Calibri"/>
              </a:rPr>
              <a:t>and</a:t>
            </a:r>
            <a:r>
              <a:rPr kumimoji="0" sz="1000" b="1" i="0" u="none" strike="noStrike" kern="1200" cap="none" spc="-25" normalizeH="0" baseline="0" noProof="0" dirty="0">
                <a:ln>
                  <a:noFill/>
                </a:ln>
                <a:solidFill>
                  <a:srgbClr val="7F7F7F"/>
                </a:solidFill>
                <a:effectLst/>
                <a:uLnTx/>
                <a:uFillTx/>
                <a:latin typeface="Calibri"/>
                <a:ea typeface="+mn-ea"/>
                <a:cs typeface="Calibri"/>
              </a:rPr>
              <a:t> </a:t>
            </a:r>
            <a:r>
              <a:rPr kumimoji="0" sz="1000" b="1" i="0" u="none" strike="noStrike" kern="1200" cap="none" spc="-5" normalizeH="0" baseline="0" noProof="0" dirty="0">
                <a:ln>
                  <a:noFill/>
                </a:ln>
                <a:solidFill>
                  <a:srgbClr val="7F7F7F"/>
                </a:solidFill>
                <a:effectLst/>
                <a:uLnTx/>
                <a:uFillTx/>
                <a:latin typeface="Calibri"/>
                <a:ea typeface="+mn-ea"/>
                <a:cs typeface="Calibri"/>
              </a:rPr>
              <a:t>dry</a:t>
            </a:r>
            <a:endParaRPr kumimoji="0" sz="1000" b="0" i="0" u="none" strike="noStrike" kern="1200" cap="none" spc="0" normalizeH="0" baseline="0" noProof="0">
              <a:ln>
                <a:noFill/>
              </a:ln>
              <a:solidFill>
                <a:prstClr val="black"/>
              </a:solidFill>
              <a:effectLst/>
              <a:uLnTx/>
              <a:uFillTx/>
              <a:latin typeface="Calibri"/>
              <a:ea typeface="+mn-ea"/>
              <a:cs typeface="Calibri"/>
            </a:endParaRPr>
          </a:p>
        </p:txBody>
      </p:sp>
      <p:sp>
        <p:nvSpPr>
          <p:cNvPr id="27" name="object 27"/>
          <p:cNvSpPr txBox="1"/>
          <p:nvPr/>
        </p:nvSpPr>
        <p:spPr>
          <a:xfrm>
            <a:off x="1058478" y="4763635"/>
            <a:ext cx="1741805" cy="201295"/>
          </a:xfrm>
          <a:prstGeom prst="rect">
            <a:avLst/>
          </a:prstGeom>
          <a:ln w="6350">
            <a:solidFill>
              <a:srgbClr val="44546A"/>
            </a:solidFill>
          </a:ln>
        </p:spPr>
        <p:txBody>
          <a:bodyPr vert="horz" wrap="square" lIns="0" tIns="11430" rIns="0" bIns="0" rtlCol="0">
            <a:spAutoFit/>
          </a:bodyPr>
          <a:lstStyle/>
          <a:p>
            <a:pPr marL="521334" marR="0" lvl="0" indent="0" algn="l" defTabSz="914400" rtl="0" eaLnBrk="1" fontAlgn="auto" latinLnBrk="0" hangingPunct="1">
              <a:lnSpc>
                <a:spcPct val="100000"/>
              </a:lnSpc>
              <a:spcBef>
                <a:spcPts val="90"/>
              </a:spcBef>
              <a:spcAft>
                <a:spcPts val="0"/>
              </a:spcAft>
              <a:buClrTx/>
              <a:buSzTx/>
              <a:buFontTx/>
              <a:buNone/>
              <a:tabLst/>
              <a:defRPr/>
            </a:pPr>
            <a:r>
              <a:rPr kumimoji="0" sz="1000" b="1" i="0" u="none" strike="noStrike" kern="1200" cap="none" spc="0" normalizeH="0" baseline="0" noProof="0" dirty="0">
                <a:ln>
                  <a:noFill/>
                </a:ln>
                <a:solidFill>
                  <a:srgbClr val="7F7F7F"/>
                </a:solidFill>
                <a:effectLst/>
                <a:uLnTx/>
                <a:uFillTx/>
                <a:latin typeface="Calibri"/>
                <a:ea typeface="+mn-ea"/>
                <a:cs typeface="Calibri"/>
              </a:rPr>
              <a:t>NMC</a:t>
            </a:r>
            <a:r>
              <a:rPr kumimoji="0" sz="1000" b="1" i="0" u="none" strike="noStrike" kern="1200" cap="none" spc="-50" normalizeH="0" baseline="0" noProof="0" dirty="0">
                <a:ln>
                  <a:noFill/>
                </a:ln>
                <a:solidFill>
                  <a:srgbClr val="7F7F7F"/>
                </a:solidFill>
                <a:effectLst/>
                <a:uLnTx/>
                <a:uFillTx/>
                <a:latin typeface="Calibri"/>
                <a:ea typeface="+mn-ea"/>
                <a:cs typeface="Calibri"/>
              </a:rPr>
              <a:t> </a:t>
            </a:r>
            <a:r>
              <a:rPr kumimoji="0" sz="1000" b="1" i="0" u="none" strike="noStrike" kern="1200" cap="none" spc="0" normalizeH="0" baseline="0" noProof="0" dirty="0">
                <a:ln>
                  <a:noFill/>
                </a:ln>
                <a:solidFill>
                  <a:srgbClr val="7F7F7F"/>
                </a:solidFill>
                <a:effectLst/>
                <a:uLnTx/>
                <a:uFillTx/>
                <a:latin typeface="Calibri"/>
                <a:ea typeface="+mn-ea"/>
                <a:cs typeface="Calibri"/>
              </a:rPr>
              <a:t>Powder</a:t>
            </a:r>
            <a:endParaRPr kumimoji="0" sz="1000" b="0" i="0" u="none" strike="noStrike" kern="1200" cap="none" spc="0" normalizeH="0" baseline="0" noProof="0">
              <a:ln>
                <a:noFill/>
              </a:ln>
              <a:solidFill>
                <a:prstClr val="black"/>
              </a:solidFill>
              <a:effectLst/>
              <a:uLnTx/>
              <a:uFillTx/>
              <a:latin typeface="Calibri"/>
              <a:ea typeface="+mn-ea"/>
              <a:cs typeface="Calibri"/>
            </a:endParaRPr>
          </a:p>
        </p:txBody>
      </p:sp>
      <p:sp>
        <p:nvSpPr>
          <p:cNvPr id="28" name="object 28"/>
          <p:cNvSpPr txBox="1"/>
          <p:nvPr/>
        </p:nvSpPr>
        <p:spPr>
          <a:xfrm>
            <a:off x="2917184" y="2217336"/>
            <a:ext cx="1741805" cy="201295"/>
          </a:xfrm>
          <a:prstGeom prst="rect">
            <a:avLst/>
          </a:prstGeom>
          <a:ln w="6350">
            <a:solidFill>
              <a:srgbClr val="ED7D31"/>
            </a:solidFill>
          </a:ln>
        </p:spPr>
        <p:txBody>
          <a:bodyPr vert="horz" wrap="square" lIns="0" tIns="17780" rIns="0" bIns="0" rtlCol="0">
            <a:spAutoFit/>
          </a:bodyPr>
          <a:lstStyle/>
          <a:p>
            <a:pPr marL="137160" marR="0" lvl="0" indent="0" algn="l" defTabSz="914400" rtl="0" eaLnBrk="1" fontAlgn="auto" latinLnBrk="0" hangingPunct="1">
              <a:lnSpc>
                <a:spcPct val="100000"/>
              </a:lnSpc>
              <a:spcBef>
                <a:spcPts val="140"/>
              </a:spcBef>
              <a:spcAft>
                <a:spcPts val="0"/>
              </a:spcAft>
              <a:buClrTx/>
              <a:buSzTx/>
              <a:buFontTx/>
              <a:buNone/>
              <a:tabLst/>
              <a:defRPr/>
            </a:pPr>
            <a:r>
              <a:rPr kumimoji="0" sz="1000" b="1" i="0" u="none" strike="noStrike" kern="1200" cap="none" spc="-5" normalizeH="0" baseline="0" noProof="0" dirty="0">
                <a:ln>
                  <a:noFill/>
                </a:ln>
                <a:solidFill>
                  <a:srgbClr val="7F7F7F"/>
                </a:solidFill>
                <a:effectLst/>
                <a:uLnTx/>
                <a:uFillTx/>
                <a:latin typeface="Calibri"/>
                <a:ea typeface="+mn-ea"/>
                <a:cs typeface="Calibri"/>
              </a:rPr>
              <a:t>Starting</a:t>
            </a:r>
            <a:r>
              <a:rPr kumimoji="0" sz="1000" b="1" i="0" u="none" strike="noStrike" kern="1200" cap="none" spc="-20" normalizeH="0" baseline="0" noProof="0" dirty="0">
                <a:ln>
                  <a:noFill/>
                </a:ln>
                <a:solidFill>
                  <a:srgbClr val="7F7F7F"/>
                </a:solidFill>
                <a:effectLst/>
                <a:uLnTx/>
                <a:uFillTx/>
                <a:latin typeface="Calibri"/>
                <a:ea typeface="+mn-ea"/>
                <a:cs typeface="Calibri"/>
              </a:rPr>
              <a:t> </a:t>
            </a:r>
            <a:r>
              <a:rPr kumimoji="0" sz="1000" b="1" i="0" u="none" strike="noStrike" kern="1200" cap="none" spc="-5" normalizeH="0" baseline="0" noProof="0" dirty="0">
                <a:ln>
                  <a:noFill/>
                </a:ln>
                <a:solidFill>
                  <a:srgbClr val="7F7F7F"/>
                </a:solidFill>
                <a:effectLst/>
                <a:uLnTx/>
                <a:uFillTx/>
                <a:latin typeface="Calibri"/>
                <a:ea typeface="+mn-ea"/>
                <a:cs typeface="Calibri"/>
              </a:rPr>
              <a:t>material</a:t>
            </a:r>
            <a:r>
              <a:rPr kumimoji="0" sz="1000" b="1" i="0" u="none" strike="noStrike" kern="1200" cap="none" spc="-15" normalizeH="0" baseline="0" noProof="0" dirty="0">
                <a:ln>
                  <a:noFill/>
                </a:ln>
                <a:solidFill>
                  <a:srgbClr val="7F7F7F"/>
                </a:solidFill>
                <a:effectLst/>
                <a:uLnTx/>
                <a:uFillTx/>
                <a:latin typeface="Calibri"/>
                <a:ea typeface="+mn-ea"/>
                <a:cs typeface="Calibri"/>
              </a:rPr>
              <a:t> </a:t>
            </a:r>
            <a:r>
              <a:rPr kumimoji="0" sz="1000" b="1" i="0" u="none" strike="noStrike" kern="1200" cap="none" spc="-5" normalizeH="0" baseline="0" noProof="0" dirty="0">
                <a:ln>
                  <a:noFill/>
                </a:ln>
                <a:solidFill>
                  <a:srgbClr val="7F7F7F"/>
                </a:solidFill>
                <a:effectLst/>
                <a:uLnTx/>
                <a:uFillTx/>
                <a:latin typeface="Calibri"/>
                <a:ea typeface="+mn-ea"/>
                <a:cs typeface="Calibri"/>
              </a:rPr>
              <a:t>Includes</a:t>
            </a:r>
            <a:r>
              <a:rPr kumimoji="0" sz="1000" b="1" i="0" u="none" strike="noStrike" kern="1200" cap="none" spc="-15" normalizeH="0" baseline="0" noProof="0" dirty="0">
                <a:ln>
                  <a:noFill/>
                </a:ln>
                <a:solidFill>
                  <a:srgbClr val="7F7F7F"/>
                </a:solidFill>
                <a:effectLst/>
                <a:uLnTx/>
                <a:uFillTx/>
                <a:latin typeface="Calibri"/>
                <a:ea typeface="+mn-ea"/>
                <a:cs typeface="Calibri"/>
              </a:rPr>
              <a:t> </a:t>
            </a:r>
            <a:r>
              <a:rPr kumimoji="0" sz="1000" b="1" i="0" u="none" strike="noStrike" kern="1200" cap="none" spc="0" normalizeH="0" baseline="0" noProof="0" dirty="0">
                <a:ln>
                  <a:noFill/>
                </a:ln>
                <a:solidFill>
                  <a:srgbClr val="7F7F7F"/>
                </a:solidFill>
                <a:effectLst/>
                <a:uLnTx/>
                <a:uFillTx/>
                <a:latin typeface="Calibri"/>
                <a:ea typeface="+mn-ea"/>
                <a:cs typeface="Calibri"/>
              </a:rPr>
              <a:t>Li</a:t>
            </a:r>
            <a:endParaRPr kumimoji="0" sz="1000" b="0" i="0" u="none" strike="noStrike" kern="1200" cap="none" spc="0" normalizeH="0" baseline="0" noProof="0">
              <a:ln>
                <a:noFill/>
              </a:ln>
              <a:solidFill>
                <a:prstClr val="black"/>
              </a:solidFill>
              <a:effectLst/>
              <a:uLnTx/>
              <a:uFillTx/>
              <a:latin typeface="Calibri"/>
              <a:ea typeface="+mn-ea"/>
              <a:cs typeface="Calibri"/>
            </a:endParaRPr>
          </a:p>
        </p:txBody>
      </p:sp>
      <p:sp>
        <p:nvSpPr>
          <p:cNvPr id="29" name="object 29"/>
          <p:cNvSpPr txBox="1"/>
          <p:nvPr/>
        </p:nvSpPr>
        <p:spPr>
          <a:xfrm>
            <a:off x="2917184" y="2597265"/>
            <a:ext cx="1741805" cy="201295"/>
          </a:xfrm>
          <a:prstGeom prst="rect">
            <a:avLst/>
          </a:prstGeom>
          <a:ln w="6350">
            <a:solidFill>
              <a:srgbClr val="ED7D31"/>
            </a:solidFill>
          </a:ln>
        </p:spPr>
        <p:txBody>
          <a:bodyPr vert="horz" wrap="square" lIns="0" tIns="6350" rIns="0" bIns="0" rtlCol="0">
            <a:spAutoFit/>
          </a:bodyPr>
          <a:lstStyle/>
          <a:p>
            <a:pPr marL="488950" marR="0" lvl="0" indent="0" algn="l" defTabSz="914400" rtl="0" eaLnBrk="1" fontAlgn="auto" latinLnBrk="0" hangingPunct="1">
              <a:lnSpc>
                <a:spcPct val="100000"/>
              </a:lnSpc>
              <a:spcBef>
                <a:spcPts val="50"/>
              </a:spcBef>
              <a:spcAft>
                <a:spcPts val="0"/>
              </a:spcAft>
              <a:buClrTx/>
              <a:buSzTx/>
              <a:buFontTx/>
              <a:buNone/>
              <a:tabLst/>
              <a:defRPr/>
            </a:pPr>
            <a:r>
              <a:rPr kumimoji="0" sz="1000" b="1" i="0" u="none" strike="noStrike" kern="1200" cap="none" spc="-5" normalizeH="0" baseline="0" noProof="0" dirty="0">
                <a:ln>
                  <a:noFill/>
                </a:ln>
                <a:solidFill>
                  <a:srgbClr val="7F7F7F"/>
                </a:solidFill>
                <a:effectLst/>
                <a:uLnTx/>
                <a:uFillTx/>
                <a:latin typeface="Calibri"/>
                <a:ea typeface="+mn-ea"/>
                <a:cs typeface="Calibri"/>
              </a:rPr>
              <a:t>Dissolve</a:t>
            </a:r>
            <a:r>
              <a:rPr kumimoji="0" sz="1000" b="1" i="0" u="none" strike="noStrike" kern="1200" cap="none" spc="-30" normalizeH="0" baseline="0" noProof="0" dirty="0">
                <a:ln>
                  <a:noFill/>
                </a:ln>
                <a:solidFill>
                  <a:srgbClr val="7F7F7F"/>
                </a:solidFill>
                <a:effectLst/>
                <a:uLnTx/>
                <a:uFillTx/>
                <a:latin typeface="Calibri"/>
                <a:ea typeface="+mn-ea"/>
                <a:cs typeface="Calibri"/>
              </a:rPr>
              <a:t> </a:t>
            </a:r>
            <a:r>
              <a:rPr kumimoji="0" sz="1000" b="1" i="0" u="none" strike="noStrike" kern="1200" cap="none" spc="0" normalizeH="0" baseline="0" noProof="0" dirty="0">
                <a:ln>
                  <a:noFill/>
                </a:ln>
                <a:solidFill>
                  <a:srgbClr val="7F7F7F"/>
                </a:solidFill>
                <a:effectLst/>
                <a:uLnTx/>
                <a:uFillTx/>
                <a:latin typeface="Calibri"/>
                <a:ea typeface="+mn-ea"/>
                <a:cs typeface="Calibri"/>
              </a:rPr>
              <a:t>&amp;</a:t>
            </a:r>
            <a:r>
              <a:rPr kumimoji="0" sz="1000" b="1" i="0" u="none" strike="noStrike" kern="1200" cap="none" spc="-25" normalizeH="0" baseline="0" noProof="0" dirty="0">
                <a:ln>
                  <a:noFill/>
                </a:ln>
                <a:solidFill>
                  <a:srgbClr val="7F7F7F"/>
                </a:solidFill>
                <a:effectLst/>
                <a:uLnTx/>
                <a:uFillTx/>
                <a:latin typeface="Calibri"/>
                <a:ea typeface="+mn-ea"/>
                <a:cs typeface="Calibri"/>
              </a:rPr>
              <a:t> </a:t>
            </a:r>
            <a:r>
              <a:rPr kumimoji="0" sz="1000" b="1" i="0" u="none" strike="noStrike" kern="1200" cap="none" spc="0" normalizeH="0" baseline="0" noProof="0" dirty="0">
                <a:ln>
                  <a:noFill/>
                </a:ln>
                <a:solidFill>
                  <a:srgbClr val="7F7F7F"/>
                </a:solidFill>
                <a:effectLst/>
                <a:uLnTx/>
                <a:uFillTx/>
                <a:latin typeface="Calibri"/>
                <a:ea typeface="+mn-ea"/>
                <a:cs typeface="Calibri"/>
              </a:rPr>
              <a:t>Stir</a:t>
            </a:r>
            <a:endParaRPr kumimoji="0" sz="10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30" name="object 30">
            <a:extLst>
              <a:ext uri="{C183D7F6-B498-43B3-948B-1728B52AA6E4}">
                <adec:decorative xmlns:adec="http://schemas.microsoft.com/office/drawing/2017/decorative" val="1"/>
              </a:ext>
            </a:extLst>
          </p:cNvPr>
          <p:cNvGrpSpPr/>
          <p:nvPr/>
        </p:nvGrpSpPr>
        <p:grpSpPr>
          <a:xfrm>
            <a:off x="3408639" y="2798132"/>
            <a:ext cx="1250315" cy="1597660"/>
            <a:chOff x="3408639" y="2798132"/>
            <a:chExt cx="1250315" cy="1597660"/>
          </a:xfrm>
        </p:grpSpPr>
        <p:pic>
          <p:nvPicPr>
            <p:cNvPr id="31" name="object 31"/>
            <p:cNvPicPr/>
            <p:nvPr/>
          </p:nvPicPr>
          <p:blipFill>
            <a:blip r:embed="rId5" cstate="print"/>
            <a:stretch>
              <a:fillRect/>
            </a:stretch>
          </p:blipFill>
          <p:spPr>
            <a:xfrm>
              <a:off x="4164249" y="2977196"/>
              <a:ext cx="494629" cy="1227443"/>
            </a:xfrm>
            <a:prstGeom prst="rect">
              <a:avLst/>
            </a:prstGeom>
          </p:spPr>
        </p:pic>
        <p:sp>
          <p:nvSpPr>
            <p:cNvPr id="32" name="object 32"/>
            <p:cNvSpPr/>
            <p:nvPr/>
          </p:nvSpPr>
          <p:spPr>
            <a:xfrm>
              <a:off x="3759723" y="2798132"/>
              <a:ext cx="76200" cy="1597660"/>
            </a:xfrm>
            <a:custGeom>
              <a:avLst/>
              <a:gdLst/>
              <a:ahLst/>
              <a:cxnLst/>
              <a:rect l="l" t="t" r="r" b="b"/>
              <a:pathLst>
                <a:path w="76200" h="1597660">
                  <a:moveTo>
                    <a:pt x="34924" y="1521904"/>
                  </a:moveTo>
                  <a:lnTo>
                    <a:pt x="23269" y="1524257"/>
                  </a:lnTo>
                  <a:lnTo>
                    <a:pt x="11159" y="1532422"/>
                  </a:lnTo>
                  <a:lnTo>
                    <a:pt x="2994" y="1544533"/>
                  </a:lnTo>
                  <a:lnTo>
                    <a:pt x="0" y="1559363"/>
                  </a:lnTo>
                  <a:lnTo>
                    <a:pt x="2994" y="1574193"/>
                  </a:lnTo>
                  <a:lnTo>
                    <a:pt x="11159" y="1586304"/>
                  </a:lnTo>
                  <a:lnTo>
                    <a:pt x="23269" y="1594469"/>
                  </a:lnTo>
                  <a:lnTo>
                    <a:pt x="38100" y="1597463"/>
                  </a:lnTo>
                  <a:lnTo>
                    <a:pt x="52929" y="1594469"/>
                  </a:lnTo>
                  <a:lnTo>
                    <a:pt x="65040" y="1586304"/>
                  </a:lnTo>
                  <a:lnTo>
                    <a:pt x="73205" y="1574193"/>
                  </a:lnTo>
                  <a:lnTo>
                    <a:pt x="76200" y="1559363"/>
                  </a:lnTo>
                  <a:lnTo>
                    <a:pt x="34925" y="1559363"/>
                  </a:lnTo>
                  <a:lnTo>
                    <a:pt x="34924" y="1521904"/>
                  </a:lnTo>
                  <a:close/>
                </a:path>
                <a:path w="76200" h="1597660">
                  <a:moveTo>
                    <a:pt x="38100" y="1521263"/>
                  </a:moveTo>
                  <a:lnTo>
                    <a:pt x="34924" y="1521904"/>
                  </a:lnTo>
                  <a:lnTo>
                    <a:pt x="34925" y="1559363"/>
                  </a:lnTo>
                  <a:lnTo>
                    <a:pt x="41275" y="1559363"/>
                  </a:lnTo>
                  <a:lnTo>
                    <a:pt x="41274" y="1521904"/>
                  </a:lnTo>
                  <a:lnTo>
                    <a:pt x="38100" y="1521263"/>
                  </a:lnTo>
                  <a:close/>
                </a:path>
                <a:path w="76200" h="1597660">
                  <a:moveTo>
                    <a:pt x="41274" y="1521904"/>
                  </a:moveTo>
                  <a:lnTo>
                    <a:pt x="41275" y="1559363"/>
                  </a:lnTo>
                  <a:lnTo>
                    <a:pt x="76200" y="1559363"/>
                  </a:lnTo>
                  <a:lnTo>
                    <a:pt x="73205" y="1544533"/>
                  </a:lnTo>
                  <a:lnTo>
                    <a:pt x="65040" y="1532422"/>
                  </a:lnTo>
                  <a:lnTo>
                    <a:pt x="52929" y="1524257"/>
                  </a:lnTo>
                  <a:lnTo>
                    <a:pt x="41274" y="1521904"/>
                  </a:lnTo>
                  <a:close/>
                </a:path>
                <a:path w="76200" h="1597660">
                  <a:moveTo>
                    <a:pt x="41274" y="1521263"/>
                  </a:moveTo>
                  <a:lnTo>
                    <a:pt x="38100" y="1521263"/>
                  </a:lnTo>
                  <a:lnTo>
                    <a:pt x="41274" y="1521904"/>
                  </a:lnTo>
                  <a:lnTo>
                    <a:pt x="41274" y="1521263"/>
                  </a:lnTo>
                  <a:close/>
                </a:path>
                <a:path w="76200" h="1597660">
                  <a:moveTo>
                    <a:pt x="41273" y="0"/>
                  </a:moveTo>
                  <a:lnTo>
                    <a:pt x="34923" y="0"/>
                  </a:lnTo>
                  <a:lnTo>
                    <a:pt x="34924" y="1521904"/>
                  </a:lnTo>
                  <a:lnTo>
                    <a:pt x="38100" y="1521263"/>
                  </a:lnTo>
                  <a:lnTo>
                    <a:pt x="41274" y="1521263"/>
                  </a:lnTo>
                  <a:lnTo>
                    <a:pt x="41273" y="0"/>
                  </a:lnTo>
                  <a:close/>
                </a:path>
              </a:pathLst>
            </a:custGeom>
            <a:solidFill>
              <a:srgbClr val="ED7D3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p:nvPr/>
          </p:nvSpPr>
          <p:spPr>
            <a:xfrm>
              <a:off x="3411814" y="3128953"/>
              <a:ext cx="752475" cy="595630"/>
            </a:xfrm>
            <a:custGeom>
              <a:avLst/>
              <a:gdLst/>
              <a:ahLst/>
              <a:cxnLst/>
              <a:rect l="l" t="t" r="r" b="b"/>
              <a:pathLst>
                <a:path w="752475" h="595629">
                  <a:moveTo>
                    <a:pt x="752435" y="0"/>
                  </a:moveTo>
                  <a:lnTo>
                    <a:pt x="0" y="0"/>
                  </a:lnTo>
                  <a:lnTo>
                    <a:pt x="0" y="595331"/>
                  </a:lnTo>
                  <a:lnTo>
                    <a:pt x="752435" y="595331"/>
                  </a:lnTo>
                  <a:lnTo>
                    <a:pt x="75243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p:nvPr/>
          </p:nvSpPr>
          <p:spPr>
            <a:xfrm>
              <a:off x="3411814" y="3128953"/>
              <a:ext cx="752475" cy="595630"/>
            </a:xfrm>
            <a:custGeom>
              <a:avLst/>
              <a:gdLst/>
              <a:ahLst/>
              <a:cxnLst/>
              <a:rect l="l" t="t" r="r" b="b"/>
              <a:pathLst>
                <a:path w="752475" h="595629">
                  <a:moveTo>
                    <a:pt x="0" y="0"/>
                  </a:moveTo>
                  <a:lnTo>
                    <a:pt x="752436" y="0"/>
                  </a:lnTo>
                  <a:lnTo>
                    <a:pt x="752436" y="595331"/>
                  </a:lnTo>
                  <a:lnTo>
                    <a:pt x="0" y="595331"/>
                  </a:lnTo>
                  <a:lnTo>
                    <a:pt x="0" y="0"/>
                  </a:lnTo>
                  <a:close/>
                </a:path>
              </a:pathLst>
            </a:custGeom>
            <a:ln w="6350">
              <a:solidFill>
                <a:srgbClr val="ED7D3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object 35"/>
          <p:cNvSpPr txBox="1"/>
          <p:nvPr/>
        </p:nvSpPr>
        <p:spPr>
          <a:xfrm>
            <a:off x="2917184" y="4511302"/>
            <a:ext cx="1741805" cy="201295"/>
          </a:xfrm>
          <a:prstGeom prst="rect">
            <a:avLst/>
          </a:prstGeom>
          <a:ln w="6350">
            <a:solidFill>
              <a:srgbClr val="ED7D31"/>
            </a:solidFill>
          </a:ln>
        </p:spPr>
        <p:txBody>
          <a:bodyPr vert="horz" wrap="square" lIns="0" tIns="9525" rIns="0" bIns="0" rtlCol="0">
            <a:spAutoFit/>
          </a:bodyPr>
          <a:lstStyle/>
          <a:p>
            <a:pPr marL="338455" marR="0" lvl="0" indent="0" algn="l" defTabSz="914400" rtl="0" eaLnBrk="1" fontAlgn="auto" latinLnBrk="0" hangingPunct="1">
              <a:lnSpc>
                <a:spcPct val="100000"/>
              </a:lnSpc>
              <a:spcBef>
                <a:spcPts val="75"/>
              </a:spcBef>
              <a:spcAft>
                <a:spcPts val="0"/>
              </a:spcAft>
              <a:buClrTx/>
              <a:buSzTx/>
              <a:buFontTx/>
              <a:buNone/>
              <a:tabLst/>
              <a:defRPr/>
            </a:pPr>
            <a:r>
              <a:rPr kumimoji="0" sz="1000" b="1" i="0" u="none" strike="noStrike" kern="1200" cap="none" spc="-10" normalizeH="0" baseline="0" noProof="0" dirty="0">
                <a:ln>
                  <a:noFill/>
                </a:ln>
                <a:solidFill>
                  <a:srgbClr val="7F7F7F"/>
                </a:solidFill>
                <a:effectLst/>
                <a:uLnTx/>
                <a:uFillTx/>
                <a:latin typeface="Calibri"/>
                <a:ea typeface="+mn-ea"/>
                <a:cs typeface="Calibri"/>
              </a:rPr>
              <a:t>Heat</a:t>
            </a:r>
            <a:r>
              <a:rPr kumimoji="0" sz="1000" b="1" i="0" u="none" strike="noStrike" kern="1200" cap="none" spc="-15" normalizeH="0" baseline="0" noProof="0" dirty="0">
                <a:ln>
                  <a:noFill/>
                </a:ln>
                <a:solidFill>
                  <a:srgbClr val="7F7F7F"/>
                </a:solidFill>
                <a:effectLst/>
                <a:uLnTx/>
                <a:uFillTx/>
                <a:latin typeface="Calibri"/>
                <a:ea typeface="+mn-ea"/>
                <a:cs typeface="Calibri"/>
              </a:rPr>
              <a:t> </a:t>
            </a:r>
            <a:r>
              <a:rPr kumimoji="0" sz="1000" b="1" i="0" u="none" strike="noStrike" kern="1200" cap="none" spc="-5" normalizeH="0" baseline="0" noProof="0" dirty="0">
                <a:ln>
                  <a:noFill/>
                </a:ln>
                <a:solidFill>
                  <a:srgbClr val="7F7F7F"/>
                </a:solidFill>
                <a:effectLst/>
                <a:uLnTx/>
                <a:uFillTx/>
                <a:latin typeface="Calibri"/>
                <a:ea typeface="+mn-ea"/>
                <a:cs typeface="Calibri"/>
              </a:rPr>
              <a:t>treat</a:t>
            </a:r>
            <a:r>
              <a:rPr kumimoji="0" sz="1000" b="1" i="0" u="none" strike="noStrike" kern="1200" cap="none" spc="-15" normalizeH="0" baseline="0" noProof="0" dirty="0">
                <a:ln>
                  <a:noFill/>
                </a:ln>
                <a:solidFill>
                  <a:srgbClr val="7F7F7F"/>
                </a:solidFill>
                <a:effectLst/>
                <a:uLnTx/>
                <a:uFillTx/>
                <a:latin typeface="Calibri"/>
                <a:ea typeface="+mn-ea"/>
                <a:cs typeface="Calibri"/>
              </a:rPr>
              <a:t> </a:t>
            </a:r>
            <a:r>
              <a:rPr kumimoji="0" sz="1000" b="1" i="0" u="none" strike="noStrike" kern="1200" cap="none" spc="0" normalizeH="0" baseline="0" noProof="0" dirty="0">
                <a:ln>
                  <a:noFill/>
                </a:ln>
                <a:solidFill>
                  <a:srgbClr val="7F7F7F"/>
                </a:solidFill>
                <a:effectLst/>
                <a:uLnTx/>
                <a:uFillTx/>
                <a:latin typeface="Calibri"/>
                <a:ea typeface="+mn-ea"/>
                <a:cs typeface="Calibri"/>
              </a:rPr>
              <a:t>-</a:t>
            </a:r>
            <a:r>
              <a:rPr kumimoji="0" sz="1000" b="1" i="0" u="none" strike="noStrike" kern="1200" cap="none" spc="-25" normalizeH="0" baseline="0" noProof="0" dirty="0">
                <a:ln>
                  <a:noFill/>
                </a:ln>
                <a:solidFill>
                  <a:srgbClr val="7F7F7F"/>
                </a:solidFill>
                <a:effectLst/>
                <a:uLnTx/>
                <a:uFillTx/>
                <a:latin typeface="Calibri"/>
                <a:ea typeface="+mn-ea"/>
                <a:cs typeface="Calibri"/>
              </a:rPr>
              <a:t> </a:t>
            </a:r>
            <a:r>
              <a:rPr kumimoji="0" sz="1000" b="1" i="0" u="none" strike="noStrike" kern="1200" cap="none" spc="0" normalizeH="0" baseline="0" noProof="0" dirty="0">
                <a:ln>
                  <a:noFill/>
                </a:ln>
                <a:solidFill>
                  <a:srgbClr val="7F7F7F"/>
                </a:solidFill>
                <a:effectLst/>
                <a:uLnTx/>
                <a:uFillTx/>
                <a:latin typeface="Calibri"/>
                <a:ea typeface="+mn-ea"/>
                <a:cs typeface="Calibri"/>
              </a:rPr>
              <a:t>&lt;3</a:t>
            </a:r>
            <a:r>
              <a:rPr kumimoji="0" sz="1000" b="1" i="0" u="none" strike="noStrike" kern="1200" cap="none" spc="-15" normalizeH="0" baseline="0" noProof="0" dirty="0">
                <a:ln>
                  <a:noFill/>
                </a:ln>
                <a:solidFill>
                  <a:srgbClr val="7F7F7F"/>
                </a:solidFill>
                <a:effectLst/>
                <a:uLnTx/>
                <a:uFillTx/>
                <a:latin typeface="Calibri"/>
                <a:ea typeface="+mn-ea"/>
                <a:cs typeface="Calibri"/>
              </a:rPr>
              <a:t> </a:t>
            </a:r>
            <a:r>
              <a:rPr kumimoji="0" sz="1000" b="1" i="0" u="none" strike="noStrike" kern="1200" cap="none" spc="-5" normalizeH="0" baseline="0" noProof="0" dirty="0">
                <a:ln>
                  <a:noFill/>
                </a:ln>
                <a:solidFill>
                  <a:srgbClr val="7F7F7F"/>
                </a:solidFill>
                <a:effectLst/>
                <a:uLnTx/>
                <a:uFillTx/>
                <a:latin typeface="Calibri"/>
                <a:ea typeface="+mn-ea"/>
                <a:cs typeface="Calibri"/>
              </a:rPr>
              <a:t>HRS*</a:t>
            </a:r>
            <a:endParaRPr kumimoji="0" sz="1000" b="0" i="0" u="none" strike="noStrike" kern="1200" cap="none" spc="0" normalizeH="0" baseline="0" noProof="0">
              <a:ln>
                <a:noFill/>
              </a:ln>
              <a:solidFill>
                <a:prstClr val="black"/>
              </a:solidFill>
              <a:effectLst/>
              <a:uLnTx/>
              <a:uFillTx/>
              <a:latin typeface="Calibri"/>
              <a:ea typeface="+mn-ea"/>
              <a:cs typeface="Calibri"/>
            </a:endParaRPr>
          </a:p>
        </p:txBody>
      </p:sp>
      <p:sp>
        <p:nvSpPr>
          <p:cNvPr id="36" name="object 36"/>
          <p:cNvSpPr txBox="1"/>
          <p:nvPr/>
        </p:nvSpPr>
        <p:spPr>
          <a:xfrm>
            <a:off x="2917184" y="4763635"/>
            <a:ext cx="1741805" cy="201295"/>
          </a:xfrm>
          <a:prstGeom prst="rect">
            <a:avLst/>
          </a:prstGeom>
          <a:ln w="6350">
            <a:solidFill>
              <a:srgbClr val="ED7D31"/>
            </a:solidFill>
          </a:ln>
        </p:spPr>
        <p:txBody>
          <a:bodyPr vert="horz" wrap="square" lIns="0" tIns="11430" rIns="0" bIns="0" rtlCol="0">
            <a:spAutoFit/>
          </a:bodyPr>
          <a:lstStyle/>
          <a:p>
            <a:pPr marL="521334" marR="0" lvl="0" indent="0" algn="l" defTabSz="914400" rtl="0" eaLnBrk="1" fontAlgn="auto" latinLnBrk="0" hangingPunct="1">
              <a:lnSpc>
                <a:spcPct val="100000"/>
              </a:lnSpc>
              <a:spcBef>
                <a:spcPts val="90"/>
              </a:spcBef>
              <a:spcAft>
                <a:spcPts val="0"/>
              </a:spcAft>
              <a:buClrTx/>
              <a:buSzTx/>
              <a:buFontTx/>
              <a:buNone/>
              <a:tabLst/>
              <a:defRPr/>
            </a:pPr>
            <a:r>
              <a:rPr kumimoji="0" sz="1000" b="1" i="0" u="none" strike="noStrike" kern="1200" cap="none" spc="0" normalizeH="0" baseline="0" noProof="0" dirty="0">
                <a:ln>
                  <a:noFill/>
                </a:ln>
                <a:solidFill>
                  <a:srgbClr val="7F7F7F"/>
                </a:solidFill>
                <a:effectLst/>
                <a:uLnTx/>
                <a:uFillTx/>
                <a:latin typeface="Calibri"/>
                <a:ea typeface="+mn-ea"/>
                <a:cs typeface="Calibri"/>
              </a:rPr>
              <a:t>NMC</a:t>
            </a:r>
            <a:r>
              <a:rPr kumimoji="0" sz="1000" b="1" i="0" u="none" strike="noStrike" kern="1200" cap="none" spc="-50" normalizeH="0" baseline="0" noProof="0" dirty="0">
                <a:ln>
                  <a:noFill/>
                </a:ln>
                <a:solidFill>
                  <a:srgbClr val="7F7F7F"/>
                </a:solidFill>
                <a:effectLst/>
                <a:uLnTx/>
                <a:uFillTx/>
                <a:latin typeface="Calibri"/>
                <a:ea typeface="+mn-ea"/>
                <a:cs typeface="Calibri"/>
              </a:rPr>
              <a:t> </a:t>
            </a:r>
            <a:r>
              <a:rPr kumimoji="0" sz="1000" b="1" i="0" u="none" strike="noStrike" kern="1200" cap="none" spc="0" normalizeH="0" baseline="0" noProof="0" dirty="0">
                <a:ln>
                  <a:noFill/>
                </a:ln>
                <a:solidFill>
                  <a:srgbClr val="7F7F7F"/>
                </a:solidFill>
                <a:effectLst/>
                <a:uLnTx/>
                <a:uFillTx/>
                <a:latin typeface="Calibri"/>
                <a:ea typeface="+mn-ea"/>
                <a:cs typeface="Calibri"/>
              </a:rPr>
              <a:t>Powder</a:t>
            </a:r>
            <a:endParaRPr kumimoji="0" sz="1000" b="0" i="0" u="none" strike="noStrike" kern="1200" cap="none" spc="0" normalizeH="0" baseline="0" noProof="0">
              <a:ln>
                <a:noFill/>
              </a:ln>
              <a:solidFill>
                <a:prstClr val="black"/>
              </a:solidFill>
              <a:effectLst/>
              <a:uLnTx/>
              <a:uFillTx/>
              <a:latin typeface="Calibri"/>
              <a:ea typeface="+mn-ea"/>
              <a:cs typeface="Calibri"/>
            </a:endParaRPr>
          </a:p>
        </p:txBody>
      </p:sp>
      <p:sp>
        <p:nvSpPr>
          <p:cNvPr id="37" name="object 37"/>
          <p:cNvSpPr txBox="1"/>
          <p:nvPr/>
        </p:nvSpPr>
        <p:spPr>
          <a:xfrm>
            <a:off x="3508631" y="3175000"/>
            <a:ext cx="571500" cy="482600"/>
          </a:xfrm>
          <a:prstGeom prst="rect">
            <a:avLst/>
          </a:prstGeom>
        </p:spPr>
        <p:txBody>
          <a:bodyPr vert="horz" wrap="square" lIns="0" tIns="12700" rIns="0" bIns="0" rtlCol="0">
            <a:spAutoFit/>
          </a:bodyPr>
          <a:lstStyle/>
          <a:p>
            <a:pPr marL="0" marR="5080" lvl="0" indent="635" algn="ctr"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5" normalizeH="0" baseline="0" noProof="0" dirty="0">
                <a:ln>
                  <a:noFill/>
                </a:ln>
                <a:solidFill>
                  <a:srgbClr val="7F7F7F"/>
                </a:solidFill>
                <a:effectLst/>
                <a:uLnTx/>
                <a:uFillTx/>
                <a:latin typeface="Calibri"/>
                <a:ea typeface="+mn-ea"/>
                <a:cs typeface="Calibri"/>
              </a:rPr>
              <a:t>Plasma </a:t>
            </a:r>
            <a:r>
              <a:rPr kumimoji="0" sz="1000" b="1" i="0" u="none" strike="noStrike" kern="1200" cap="none" spc="0" normalizeH="0" baseline="0" noProof="0" dirty="0">
                <a:ln>
                  <a:noFill/>
                </a:ln>
                <a:solidFill>
                  <a:srgbClr val="7F7F7F"/>
                </a:solidFill>
                <a:effectLst/>
                <a:uLnTx/>
                <a:uFillTx/>
                <a:latin typeface="Calibri"/>
                <a:ea typeface="+mn-ea"/>
                <a:cs typeface="Calibri"/>
              </a:rPr>
              <a:t> </a:t>
            </a:r>
            <a:r>
              <a:rPr kumimoji="0" sz="1000" b="1" i="0" u="none" strike="noStrike" kern="1200" cap="none" spc="5" normalizeH="0" baseline="0" noProof="0" dirty="0">
                <a:ln>
                  <a:noFill/>
                </a:ln>
                <a:solidFill>
                  <a:srgbClr val="7F7F7F"/>
                </a:solidFill>
                <a:effectLst/>
                <a:uLnTx/>
                <a:uFillTx/>
                <a:latin typeface="Calibri"/>
                <a:ea typeface="+mn-ea"/>
                <a:cs typeface="Calibri"/>
              </a:rPr>
              <a:t>P</a:t>
            </a:r>
            <a:r>
              <a:rPr kumimoji="0" sz="1000" b="1" i="0" u="none" strike="noStrike" kern="1200" cap="none" spc="-10" normalizeH="0" baseline="0" noProof="0" dirty="0">
                <a:ln>
                  <a:noFill/>
                </a:ln>
                <a:solidFill>
                  <a:srgbClr val="7F7F7F"/>
                </a:solidFill>
                <a:effectLst/>
                <a:uLnTx/>
                <a:uFillTx/>
                <a:latin typeface="Calibri"/>
                <a:ea typeface="+mn-ea"/>
                <a:cs typeface="Calibri"/>
              </a:rPr>
              <a:t>r</a:t>
            </a:r>
            <a:r>
              <a:rPr kumimoji="0" sz="1000" b="1" i="0" u="none" strike="noStrike" kern="1200" cap="none" spc="-5" normalizeH="0" baseline="0" noProof="0" dirty="0">
                <a:ln>
                  <a:noFill/>
                </a:ln>
                <a:solidFill>
                  <a:srgbClr val="7F7F7F"/>
                </a:solidFill>
                <a:effectLst/>
                <a:uLnTx/>
                <a:uFillTx/>
                <a:latin typeface="Calibri"/>
                <a:ea typeface="+mn-ea"/>
                <a:cs typeface="Calibri"/>
              </a:rPr>
              <a:t>o</a:t>
            </a:r>
            <a:r>
              <a:rPr kumimoji="0" sz="1000" b="1" i="0" u="none" strike="noStrike" kern="1200" cap="none" spc="-10" normalizeH="0" baseline="0" noProof="0" dirty="0">
                <a:ln>
                  <a:noFill/>
                </a:ln>
                <a:solidFill>
                  <a:srgbClr val="7F7F7F"/>
                </a:solidFill>
                <a:effectLst/>
                <a:uLnTx/>
                <a:uFillTx/>
                <a:latin typeface="Calibri"/>
                <a:ea typeface="+mn-ea"/>
                <a:cs typeface="Calibri"/>
              </a:rPr>
              <a:t>c</a:t>
            </a:r>
            <a:r>
              <a:rPr kumimoji="0" sz="1000" b="1" i="0" u="none" strike="noStrike" kern="1200" cap="none" spc="-5" normalizeH="0" baseline="0" noProof="0" dirty="0">
                <a:ln>
                  <a:noFill/>
                </a:ln>
                <a:solidFill>
                  <a:srgbClr val="7F7F7F"/>
                </a:solidFill>
                <a:effectLst/>
                <a:uLnTx/>
                <a:uFillTx/>
                <a:latin typeface="Calibri"/>
                <a:ea typeface="+mn-ea"/>
                <a:cs typeface="Calibri"/>
              </a:rPr>
              <a:t>e</a:t>
            </a:r>
            <a:r>
              <a:rPr kumimoji="0" sz="1000" b="1" i="0" u="none" strike="noStrike" kern="1200" cap="none" spc="0" normalizeH="0" baseline="0" noProof="0" dirty="0">
                <a:ln>
                  <a:noFill/>
                </a:ln>
                <a:solidFill>
                  <a:srgbClr val="7F7F7F"/>
                </a:solidFill>
                <a:effectLst/>
                <a:uLnTx/>
                <a:uFillTx/>
                <a:latin typeface="Calibri"/>
                <a:ea typeface="+mn-ea"/>
                <a:cs typeface="Calibri"/>
              </a:rPr>
              <a:t>ssing  </a:t>
            </a:r>
            <a:r>
              <a:rPr kumimoji="0" sz="1000" b="1" i="0" u="none" strike="noStrike" kern="1200" cap="none" spc="-5" normalizeH="0" baseline="0" noProof="0" dirty="0">
                <a:ln>
                  <a:noFill/>
                </a:ln>
                <a:solidFill>
                  <a:srgbClr val="7F7F7F"/>
                </a:solidFill>
                <a:effectLst/>
                <a:uLnTx/>
                <a:uFillTx/>
                <a:latin typeface="Calibri"/>
                <a:ea typeface="+mn-ea"/>
                <a:cs typeface="Calibri"/>
              </a:rPr>
              <a:t>2-3</a:t>
            </a:r>
            <a:r>
              <a:rPr kumimoji="0" sz="1000" b="1" i="0" u="none" strike="noStrike" kern="1200" cap="none" spc="-15" normalizeH="0" baseline="0" noProof="0" dirty="0">
                <a:ln>
                  <a:noFill/>
                </a:ln>
                <a:solidFill>
                  <a:srgbClr val="7F7F7F"/>
                </a:solidFill>
                <a:effectLst/>
                <a:uLnTx/>
                <a:uFillTx/>
                <a:latin typeface="Calibri"/>
                <a:ea typeface="+mn-ea"/>
                <a:cs typeface="Calibri"/>
              </a:rPr>
              <a:t> </a:t>
            </a:r>
            <a:r>
              <a:rPr kumimoji="0" sz="1000" b="1" i="0" u="none" strike="noStrike" kern="1200" cap="none" spc="-5" normalizeH="0" baseline="0" noProof="0" dirty="0">
                <a:ln>
                  <a:noFill/>
                </a:ln>
                <a:solidFill>
                  <a:srgbClr val="7F7F7F"/>
                </a:solidFill>
                <a:effectLst/>
                <a:uLnTx/>
                <a:uFillTx/>
                <a:latin typeface="Calibri"/>
                <a:ea typeface="+mn-ea"/>
                <a:cs typeface="Calibri"/>
              </a:rPr>
              <a:t>sec</a:t>
            </a:r>
            <a:endParaRPr kumimoji="0" sz="1000" b="0" i="0" u="none" strike="noStrike" kern="1200" cap="none" spc="0" normalizeH="0" baseline="0" noProof="0">
              <a:ln>
                <a:noFill/>
              </a:ln>
              <a:solidFill>
                <a:prstClr val="black"/>
              </a:solidFill>
              <a:effectLst/>
              <a:uLnTx/>
              <a:uFillTx/>
              <a:latin typeface="Calibri"/>
              <a:ea typeface="+mn-ea"/>
              <a:cs typeface="Calibri"/>
            </a:endParaRPr>
          </a:p>
        </p:txBody>
      </p:sp>
      <p:sp>
        <p:nvSpPr>
          <p:cNvPr id="38" name="object 38"/>
          <p:cNvSpPr txBox="1"/>
          <p:nvPr/>
        </p:nvSpPr>
        <p:spPr>
          <a:xfrm>
            <a:off x="4454724" y="5080000"/>
            <a:ext cx="875030" cy="132080"/>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kumimoji="0" sz="700" b="0" i="0" u="none" strike="noStrike" kern="1200" cap="none" spc="0" normalizeH="0" baseline="0" noProof="0" dirty="0">
                <a:ln>
                  <a:noFill/>
                </a:ln>
                <a:solidFill>
                  <a:srgbClr val="7F7F7F"/>
                </a:solidFill>
                <a:effectLst/>
                <a:uLnTx/>
                <a:uFillTx/>
                <a:latin typeface="Calibri"/>
                <a:ea typeface="+mn-ea"/>
                <a:cs typeface="Calibri"/>
              </a:rPr>
              <a:t>*for</a:t>
            </a:r>
            <a:r>
              <a:rPr kumimoji="0" sz="700" b="0" i="0" u="none" strike="noStrike" kern="1200" cap="none" spc="-10" normalizeH="0" baseline="0" noProof="0" dirty="0">
                <a:ln>
                  <a:noFill/>
                </a:ln>
                <a:solidFill>
                  <a:srgbClr val="7F7F7F"/>
                </a:solidFill>
                <a:effectLst/>
                <a:uLnTx/>
                <a:uFillTx/>
                <a:latin typeface="Calibri"/>
                <a:ea typeface="+mn-ea"/>
                <a:cs typeface="Calibri"/>
              </a:rPr>
              <a:t> </a:t>
            </a:r>
            <a:r>
              <a:rPr kumimoji="0" sz="700" b="0" i="0" u="none" strike="noStrike" kern="1200" cap="none" spc="-5" normalizeH="0" baseline="0" noProof="0" dirty="0">
                <a:ln>
                  <a:noFill/>
                </a:ln>
                <a:solidFill>
                  <a:srgbClr val="7F7F7F"/>
                </a:solidFill>
                <a:effectLst/>
                <a:uLnTx/>
                <a:uFillTx/>
                <a:latin typeface="Calibri"/>
                <a:ea typeface="+mn-ea"/>
                <a:cs typeface="Calibri"/>
              </a:rPr>
              <a:t>single</a:t>
            </a:r>
            <a:r>
              <a:rPr kumimoji="0" sz="700" b="0" i="0" u="none" strike="noStrike" kern="1200" cap="none" spc="-15" normalizeH="0" baseline="0" noProof="0" dirty="0">
                <a:ln>
                  <a:noFill/>
                </a:ln>
                <a:solidFill>
                  <a:srgbClr val="7F7F7F"/>
                </a:solidFill>
                <a:effectLst/>
                <a:uLnTx/>
                <a:uFillTx/>
                <a:latin typeface="Calibri"/>
                <a:ea typeface="+mn-ea"/>
                <a:cs typeface="Calibri"/>
              </a:rPr>
              <a:t> </a:t>
            </a:r>
            <a:r>
              <a:rPr kumimoji="0" sz="700" b="0" i="0" u="none" strike="noStrike" kern="1200" cap="none" spc="0" normalizeH="0" baseline="0" noProof="0" dirty="0">
                <a:ln>
                  <a:noFill/>
                </a:ln>
                <a:solidFill>
                  <a:srgbClr val="7F7F7F"/>
                </a:solidFill>
                <a:effectLst/>
                <a:uLnTx/>
                <a:uFillTx/>
                <a:latin typeface="Calibri"/>
                <a:ea typeface="+mn-ea"/>
                <a:cs typeface="Calibri"/>
              </a:rPr>
              <a:t>crystal</a:t>
            </a:r>
            <a:r>
              <a:rPr kumimoji="0" sz="700" b="0" i="0" u="none" strike="noStrike" kern="1200" cap="none" spc="-10" normalizeH="0" baseline="0" noProof="0" dirty="0">
                <a:ln>
                  <a:noFill/>
                </a:ln>
                <a:solidFill>
                  <a:srgbClr val="7F7F7F"/>
                </a:solidFill>
                <a:effectLst/>
                <a:uLnTx/>
                <a:uFillTx/>
                <a:latin typeface="Calibri"/>
                <a:ea typeface="+mn-ea"/>
                <a:cs typeface="Calibri"/>
              </a:rPr>
              <a:t> </a:t>
            </a:r>
            <a:r>
              <a:rPr kumimoji="0" sz="700" b="0" i="0" u="none" strike="noStrike" kern="1200" cap="none" spc="-5" normalizeH="0" baseline="0" noProof="0" dirty="0">
                <a:ln>
                  <a:noFill/>
                </a:ln>
                <a:solidFill>
                  <a:srgbClr val="7F7F7F"/>
                </a:solidFill>
                <a:effectLst/>
                <a:uLnTx/>
                <a:uFillTx/>
                <a:latin typeface="Calibri"/>
                <a:ea typeface="+mn-ea"/>
                <a:cs typeface="Calibri"/>
              </a:rPr>
              <a:t>NMC.</a:t>
            </a:r>
            <a:endParaRPr kumimoji="0" sz="700" b="0" i="0" u="none" strike="noStrike" kern="1200" cap="none" spc="0" normalizeH="0" baseline="0" noProof="0">
              <a:ln>
                <a:noFill/>
              </a:ln>
              <a:solidFill>
                <a:prstClr val="black"/>
              </a:solidFill>
              <a:effectLst/>
              <a:uLnTx/>
              <a:uFillTx/>
              <a:latin typeface="Calibri"/>
              <a:ea typeface="+mn-ea"/>
              <a:cs typeface="Calibri"/>
            </a:endParaRPr>
          </a:p>
        </p:txBody>
      </p:sp>
      <p:sp>
        <p:nvSpPr>
          <p:cNvPr id="39" name="object 39"/>
          <p:cNvSpPr txBox="1"/>
          <p:nvPr/>
        </p:nvSpPr>
        <p:spPr>
          <a:xfrm>
            <a:off x="7360701" y="1308100"/>
            <a:ext cx="4017645" cy="510540"/>
          </a:xfrm>
          <a:prstGeom prst="rect">
            <a:avLst/>
          </a:prstGeom>
        </p:spPr>
        <p:txBody>
          <a:bodyPr vert="horz" wrap="square" lIns="0" tIns="22860" rIns="0" bIns="0" rtlCol="0">
            <a:spAutoFit/>
          </a:bodyPr>
          <a:lstStyle/>
          <a:p>
            <a:pPr marL="848994" marR="5080" lvl="0" indent="-836930" algn="l" defTabSz="914400" rtl="0" eaLnBrk="1" fontAlgn="auto" latinLnBrk="0" hangingPunct="1">
              <a:lnSpc>
                <a:spcPts val="1900"/>
              </a:lnSpc>
              <a:spcBef>
                <a:spcPts val="180"/>
              </a:spcBef>
              <a:spcAft>
                <a:spcPts val="0"/>
              </a:spcAft>
              <a:buClrTx/>
              <a:buSzTx/>
              <a:buFontTx/>
              <a:buNone/>
              <a:tabLst/>
              <a:defRPr/>
            </a:pPr>
            <a:r>
              <a:rPr kumimoji="0" sz="1600" b="1" i="0" u="none" strike="noStrike" kern="1200" cap="none" spc="-5" normalizeH="0" baseline="0" noProof="0" dirty="0">
                <a:ln>
                  <a:noFill/>
                </a:ln>
                <a:solidFill>
                  <a:srgbClr val="ED7D31"/>
                </a:solidFill>
                <a:effectLst/>
                <a:uLnTx/>
                <a:uFillTx/>
                <a:latin typeface="Calibri"/>
                <a:ea typeface="+mn-ea"/>
                <a:cs typeface="Calibri"/>
              </a:rPr>
              <a:t>Cathode Production </a:t>
            </a:r>
            <a:r>
              <a:rPr kumimoji="0" sz="1600" b="1" i="0" u="none" strike="noStrike" kern="1200" cap="none" spc="-10" normalizeH="0" baseline="0" noProof="0" dirty="0">
                <a:ln>
                  <a:noFill/>
                </a:ln>
                <a:solidFill>
                  <a:srgbClr val="ED7D31"/>
                </a:solidFill>
                <a:effectLst/>
                <a:uLnTx/>
                <a:uFillTx/>
                <a:latin typeface="Calibri"/>
                <a:ea typeface="+mn-ea"/>
                <a:cs typeface="Calibri"/>
              </a:rPr>
              <a:t>Costs </a:t>
            </a:r>
            <a:r>
              <a:rPr kumimoji="0" sz="1600" b="1" i="0" u="none" strike="noStrike" kern="1200" cap="none" spc="0" normalizeH="0" baseline="0" noProof="0" dirty="0">
                <a:ln>
                  <a:noFill/>
                </a:ln>
                <a:solidFill>
                  <a:srgbClr val="ED7D31"/>
                </a:solidFill>
                <a:effectLst/>
                <a:uLnTx/>
                <a:uFillTx/>
                <a:latin typeface="Calibri"/>
                <a:ea typeface="+mn-ea"/>
                <a:cs typeface="Calibri"/>
              </a:rPr>
              <a:t>– </a:t>
            </a:r>
            <a:r>
              <a:rPr kumimoji="0" sz="1600" b="1" i="0" u="none" strike="noStrike" kern="1200" cap="none" spc="-5" normalizeH="0" baseline="0" noProof="0" dirty="0">
                <a:ln>
                  <a:noFill/>
                </a:ln>
                <a:solidFill>
                  <a:srgbClr val="ED7D31"/>
                </a:solidFill>
                <a:effectLst/>
                <a:uLnTx/>
                <a:uFillTx/>
                <a:latin typeface="Calibri"/>
                <a:ea typeface="+mn-ea"/>
                <a:cs typeface="Calibri"/>
              </a:rPr>
              <a:t>Single </a:t>
            </a:r>
            <a:r>
              <a:rPr kumimoji="0" sz="1600" b="1" i="0" u="none" strike="noStrike" kern="1200" cap="none" spc="0" normalizeH="0" baseline="0" noProof="0" dirty="0">
                <a:ln>
                  <a:noFill/>
                </a:ln>
                <a:solidFill>
                  <a:srgbClr val="ED7D31"/>
                </a:solidFill>
                <a:effectLst/>
                <a:uLnTx/>
                <a:uFillTx/>
                <a:latin typeface="Calibri"/>
                <a:ea typeface="+mn-ea"/>
                <a:cs typeface="Calibri"/>
              </a:rPr>
              <a:t>XTL </a:t>
            </a:r>
            <a:r>
              <a:rPr kumimoji="0" sz="1600" b="1" i="0" u="none" strike="noStrike" kern="1200" cap="none" spc="-5" normalizeH="0" baseline="0" noProof="0" dirty="0">
                <a:ln>
                  <a:noFill/>
                </a:ln>
                <a:solidFill>
                  <a:srgbClr val="ED7D31"/>
                </a:solidFill>
                <a:effectLst/>
                <a:uLnTx/>
                <a:uFillTx/>
                <a:latin typeface="Calibri"/>
                <a:ea typeface="+mn-ea"/>
                <a:cs typeface="Calibri"/>
              </a:rPr>
              <a:t>NMC811 </a:t>
            </a:r>
            <a:r>
              <a:rPr kumimoji="0" sz="1600" b="1" i="0" u="none" strike="noStrike" kern="1200" cap="none" spc="-350" normalizeH="0" baseline="0" noProof="0" dirty="0">
                <a:ln>
                  <a:noFill/>
                </a:ln>
                <a:solidFill>
                  <a:srgbClr val="ED7D31"/>
                </a:solidFill>
                <a:effectLst/>
                <a:uLnTx/>
                <a:uFillTx/>
                <a:latin typeface="Calibri"/>
                <a:ea typeface="+mn-ea"/>
                <a:cs typeface="Calibri"/>
              </a:rPr>
              <a:t> </a:t>
            </a:r>
            <a:r>
              <a:rPr kumimoji="0" sz="1600" b="1" i="0" u="none" strike="noStrike" kern="1200" cap="none" spc="-15" normalizeH="0" baseline="0" noProof="0" dirty="0">
                <a:ln>
                  <a:noFill/>
                </a:ln>
                <a:solidFill>
                  <a:srgbClr val="44546A"/>
                </a:solidFill>
                <a:effectLst/>
                <a:uLnTx/>
                <a:uFillTx/>
                <a:latin typeface="Calibri"/>
                <a:ea typeface="+mn-ea"/>
                <a:cs typeface="Calibri"/>
              </a:rPr>
              <a:t>Traditional</a:t>
            </a:r>
            <a:r>
              <a:rPr kumimoji="0" sz="1600" b="1" i="0" u="none" strike="noStrike" kern="1200" cap="none" spc="-10" normalizeH="0" baseline="0" noProof="0" dirty="0">
                <a:ln>
                  <a:noFill/>
                </a:ln>
                <a:solidFill>
                  <a:srgbClr val="44546A"/>
                </a:solidFill>
                <a:effectLst/>
                <a:uLnTx/>
                <a:uFillTx/>
                <a:latin typeface="Calibri"/>
                <a:ea typeface="+mn-ea"/>
                <a:cs typeface="Calibri"/>
              </a:rPr>
              <a:t> </a:t>
            </a:r>
            <a:r>
              <a:rPr kumimoji="0" sz="1600" b="1" i="0" u="none" strike="noStrike" kern="1200" cap="none" spc="-5" normalizeH="0" baseline="0" noProof="0" dirty="0">
                <a:ln>
                  <a:noFill/>
                </a:ln>
                <a:solidFill>
                  <a:srgbClr val="44546A"/>
                </a:solidFill>
                <a:effectLst/>
                <a:uLnTx/>
                <a:uFillTx/>
                <a:latin typeface="Calibri"/>
                <a:ea typeface="+mn-ea"/>
                <a:cs typeface="Calibri"/>
              </a:rPr>
              <a:t>chemistry</a:t>
            </a:r>
            <a:r>
              <a:rPr kumimoji="0" sz="1600" b="1" i="0" u="none" strike="noStrike" kern="1200" cap="none" spc="0" normalizeH="0" baseline="0" noProof="0" dirty="0">
                <a:ln>
                  <a:noFill/>
                </a:ln>
                <a:solidFill>
                  <a:srgbClr val="44546A"/>
                </a:solidFill>
                <a:effectLst/>
                <a:uLnTx/>
                <a:uFillTx/>
                <a:latin typeface="Calibri"/>
                <a:ea typeface="+mn-ea"/>
                <a:cs typeface="Calibri"/>
              </a:rPr>
              <a:t> </a:t>
            </a:r>
            <a:r>
              <a:rPr kumimoji="0" sz="1600" b="1" i="0" u="none" strike="noStrike" kern="1200" cap="none" spc="-5" normalizeH="0" baseline="0" noProof="0" dirty="0">
                <a:ln>
                  <a:noFill/>
                </a:ln>
                <a:solidFill>
                  <a:srgbClr val="ED7D31"/>
                </a:solidFill>
                <a:effectLst/>
                <a:uLnTx/>
                <a:uFillTx/>
                <a:latin typeface="Calibri"/>
                <a:ea typeface="+mn-ea"/>
                <a:cs typeface="Calibri"/>
              </a:rPr>
              <a:t>vs. </a:t>
            </a:r>
            <a:r>
              <a:rPr kumimoji="0" sz="1600" b="1" i="0" u="none" strike="noStrike" kern="1200" cap="none" spc="0" normalizeH="0" baseline="0" noProof="0" dirty="0">
                <a:ln>
                  <a:noFill/>
                </a:ln>
                <a:solidFill>
                  <a:srgbClr val="ED7D31"/>
                </a:solidFill>
                <a:effectLst/>
                <a:uLnTx/>
                <a:uFillTx/>
                <a:latin typeface="Calibri"/>
                <a:ea typeface="+mn-ea"/>
                <a:cs typeface="Calibri"/>
              </a:rPr>
              <a:t>6K</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40" name="object 40">
            <a:extLst>
              <a:ext uri="{C183D7F6-B498-43B3-948B-1728B52AA6E4}">
                <adec:decorative xmlns:adec="http://schemas.microsoft.com/office/drawing/2017/decorative" val="1"/>
              </a:ext>
            </a:extLst>
          </p:cNvPr>
          <p:cNvGrpSpPr/>
          <p:nvPr/>
        </p:nvGrpSpPr>
        <p:grpSpPr>
          <a:xfrm>
            <a:off x="7028929" y="1871251"/>
            <a:ext cx="4681220" cy="2790825"/>
            <a:chOff x="7028929" y="1871251"/>
            <a:chExt cx="4681220" cy="2790825"/>
          </a:xfrm>
        </p:grpSpPr>
        <p:sp>
          <p:nvSpPr>
            <p:cNvPr id="41" name="object 41"/>
            <p:cNvSpPr/>
            <p:nvPr/>
          </p:nvSpPr>
          <p:spPr>
            <a:xfrm>
              <a:off x="7032104" y="1874426"/>
              <a:ext cx="4674870" cy="0"/>
            </a:xfrm>
            <a:custGeom>
              <a:avLst/>
              <a:gdLst/>
              <a:ahLst/>
              <a:cxnLst/>
              <a:rect l="l" t="t" r="r" b="b"/>
              <a:pathLst>
                <a:path w="4674870">
                  <a:moveTo>
                    <a:pt x="0" y="0"/>
                  </a:moveTo>
                  <a:lnTo>
                    <a:pt x="4674840" y="1"/>
                  </a:lnTo>
                </a:path>
              </a:pathLst>
            </a:custGeom>
            <a:ln w="6350">
              <a:solidFill>
                <a:srgbClr val="BFBFB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p:cNvSpPr/>
            <p:nvPr/>
          </p:nvSpPr>
          <p:spPr>
            <a:xfrm>
              <a:off x="7698331" y="2559676"/>
              <a:ext cx="3351529" cy="1835150"/>
            </a:xfrm>
            <a:custGeom>
              <a:avLst/>
              <a:gdLst/>
              <a:ahLst/>
              <a:cxnLst/>
              <a:rect l="l" t="t" r="r" b="b"/>
              <a:pathLst>
                <a:path w="3351529" h="1835150">
                  <a:moveTo>
                    <a:pt x="0" y="1834527"/>
                  </a:moveTo>
                  <a:lnTo>
                    <a:pt x="264974" y="1834527"/>
                  </a:lnTo>
                </a:path>
                <a:path w="3351529" h="1835150">
                  <a:moveTo>
                    <a:pt x="672021" y="1834527"/>
                  </a:moveTo>
                  <a:lnTo>
                    <a:pt x="1063861" y="1834527"/>
                  </a:lnTo>
                </a:path>
                <a:path w="3351529" h="1835150">
                  <a:moveTo>
                    <a:pt x="1466007" y="1834527"/>
                  </a:moveTo>
                  <a:lnTo>
                    <a:pt x="2193292" y="1834527"/>
                  </a:lnTo>
                </a:path>
                <a:path w="3351529" h="1835150">
                  <a:moveTo>
                    <a:pt x="2595437" y="1834527"/>
                  </a:moveTo>
                  <a:lnTo>
                    <a:pt x="3351084" y="1834527"/>
                  </a:lnTo>
                </a:path>
                <a:path w="3351529" h="1835150">
                  <a:moveTo>
                    <a:pt x="0" y="1571312"/>
                  </a:moveTo>
                  <a:lnTo>
                    <a:pt x="264974" y="1571312"/>
                  </a:lnTo>
                </a:path>
                <a:path w="3351529" h="1835150">
                  <a:moveTo>
                    <a:pt x="672021" y="1571312"/>
                  </a:moveTo>
                  <a:lnTo>
                    <a:pt x="1063861" y="1571312"/>
                  </a:lnTo>
                </a:path>
                <a:path w="3351529" h="1835150">
                  <a:moveTo>
                    <a:pt x="1466007" y="1571312"/>
                  </a:moveTo>
                  <a:lnTo>
                    <a:pt x="2193292" y="1571312"/>
                  </a:lnTo>
                </a:path>
                <a:path w="3351529" h="1835150">
                  <a:moveTo>
                    <a:pt x="2595437" y="1571312"/>
                  </a:moveTo>
                  <a:lnTo>
                    <a:pt x="3351084" y="1571312"/>
                  </a:lnTo>
                </a:path>
                <a:path w="3351529" h="1835150">
                  <a:moveTo>
                    <a:pt x="0" y="1308097"/>
                  </a:moveTo>
                  <a:lnTo>
                    <a:pt x="264974" y="1308097"/>
                  </a:lnTo>
                </a:path>
                <a:path w="3351529" h="1835150">
                  <a:moveTo>
                    <a:pt x="672021" y="1308097"/>
                  </a:moveTo>
                  <a:lnTo>
                    <a:pt x="1063861" y="1308097"/>
                  </a:lnTo>
                </a:path>
                <a:path w="3351529" h="1835150">
                  <a:moveTo>
                    <a:pt x="1466007" y="1308097"/>
                  </a:moveTo>
                  <a:lnTo>
                    <a:pt x="2193292" y="1308097"/>
                  </a:lnTo>
                </a:path>
                <a:path w="3351529" h="1835150">
                  <a:moveTo>
                    <a:pt x="2595437" y="1308097"/>
                  </a:moveTo>
                  <a:lnTo>
                    <a:pt x="3351084" y="1308097"/>
                  </a:lnTo>
                </a:path>
                <a:path w="3351529" h="1835150">
                  <a:moveTo>
                    <a:pt x="0" y="1044882"/>
                  </a:moveTo>
                  <a:lnTo>
                    <a:pt x="264974" y="1044882"/>
                  </a:lnTo>
                </a:path>
                <a:path w="3351529" h="1835150">
                  <a:moveTo>
                    <a:pt x="672021" y="1044882"/>
                  </a:moveTo>
                  <a:lnTo>
                    <a:pt x="1063861" y="1044882"/>
                  </a:lnTo>
                </a:path>
                <a:path w="3351529" h="1835150">
                  <a:moveTo>
                    <a:pt x="1466007" y="1044882"/>
                  </a:moveTo>
                  <a:lnTo>
                    <a:pt x="3351084" y="1044882"/>
                  </a:lnTo>
                </a:path>
                <a:path w="3351529" h="1835150">
                  <a:moveTo>
                    <a:pt x="0" y="781668"/>
                  </a:moveTo>
                  <a:lnTo>
                    <a:pt x="264974" y="781668"/>
                  </a:lnTo>
                </a:path>
                <a:path w="3351529" h="1835150">
                  <a:moveTo>
                    <a:pt x="0" y="526429"/>
                  </a:moveTo>
                  <a:lnTo>
                    <a:pt x="264974" y="526429"/>
                  </a:lnTo>
                </a:path>
                <a:path w="3351529" h="1835150">
                  <a:moveTo>
                    <a:pt x="672021" y="526429"/>
                  </a:moveTo>
                  <a:lnTo>
                    <a:pt x="3351084" y="526429"/>
                  </a:lnTo>
                </a:path>
                <a:path w="3351529" h="1835150">
                  <a:moveTo>
                    <a:pt x="0" y="263214"/>
                  </a:moveTo>
                  <a:lnTo>
                    <a:pt x="264974" y="263214"/>
                  </a:lnTo>
                </a:path>
                <a:path w="3351529" h="1835150">
                  <a:moveTo>
                    <a:pt x="672021" y="263214"/>
                  </a:moveTo>
                  <a:lnTo>
                    <a:pt x="3351084" y="263214"/>
                  </a:lnTo>
                </a:path>
                <a:path w="3351529" h="1835150">
                  <a:moveTo>
                    <a:pt x="0" y="0"/>
                  </a:moveTo>
                  <a:lnTo>
                    <a:pt x="264974" y="0"/>
                  </a:lnTo>
                </a:path>
                <a:path w="3351529" h="1835150">
                  <a:moveTo>
                    <a:pt x="667120" y="0"/>
                  </a:moveTo>
                  <a:lnTo>
                    <a:pt x="3351084" y="0"/>
                  </a:lnTo>
                </a:path>
              </a:pathLst>
            </a:custGeom>
            <a:ln w="798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43" name="object 43"/>
            <p:cNvPicPr/>
            <p:nvPr/>
          </p:nvPicPr>
          <p:blipFill>
            <a:blip r:embed="rId6" cstate="print"/>
            <a:stretch>
              <a:fillRect/>
            </a:stretch>
          </p:blipFill>
          <p:spPr>
            <a:xfrm>
              <a:off x="7933705" y="2786998"/>
              <a:ext cx="426864" cy="1874408"/>
            </a:xfrm>
            <a:prstGeom prst="rect">
              <a:avLst/>
            </a:prstGeom>
          </p:spPr>
        </p:pic>
        <p:pic>
          <p:nvPicPr>
            <p:cNvPr id="44" name="object 44"/>
            <p:cNvPicPr/>
            <p:nvPr/>
          </p:nvPicPr>
          <p:blipFill>
            <a:blip r:embed="rId7" cstate="print"/>
            <a:stretch>
              <a:fillRect/>
            </a:stretch>
          </p:blipFill>
          <p:spPr>
            <a:xfrm>
              <a:off x="8771477" y="4031286"/>
              <a:ext cx="426864" cy="630120"/>
            </a:xfrm>
            <a:prstGeom prst="rect">
              <a:avLst/>
            </a:prstGeom>
          </p:spPr>
        </p:pic>
        <p:sp>
          <p:nvSpPr>
            <p:cNvPr id="45" name="object 45"/>
            <p:cNvSpPr/>
            <p:nvPr/>
          </p:nvSpPr>
          <p:spPr>
            <a:xfrm>
              <a:off x="7698331" y="4657418"/>
              <a:ext cx="3351529" cy="0"/>
            </a:xfrm>
            <a:custGeom>
              <a:avLst/>
              <a:gdLst/>
              <a:ahLst/>
              <a:cxnLst/>
              <a:rect l="l" t="t" r="r" b="b"/>
              <a:pathLst>
                <a:path w="3351529">
                  <a:moveTo>
                    <a:pt x="0" y="0"/>
                  </a:moveTo>
                  <a:lnTo>
                    <a:pt x="264974" y="0"/>
                  </a:lnTo>
                </a:path>
                <a:path w="3351529">
                  <a:moveTo>
                    <a:pt x="672021" y="0"/>
                  </a:moveTo>
                  <a:lnTo>
                    <a:pt x="1063861" y="0"/>
                  </a:lnTo>
                </a:path>
                <a:path w="3351529">
                  <a:moveTo>
                    <a:pt x="1466007" y="0"/>
                  </a:moveTo>
                  <a:lnTo>
                    <a:pt x="2193292" y="0"/>
                  </a:lnTo>
                </a:path>
                <a:path w="3351529">
                  <a:moveTo>
                    <a:pt x="2595437" y="0"/>
                  </a:moveTo>
                  <a:lnTo>
                    <a:pt x="3351084" y="0"/>
                  </a:lnTo>
                </a:path>
              </a:pathLst>
            </a:custGeom>
            <a:ln w="7984">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6" name="object 46"/>
          <p:cNvSpPr txBox="1"/>
          <p:nvPr/>
        </p:nvSpPr>
        <p:spPr>
          <a:xfrm>
            <a:off x="10910443" y="5067300"/>
            <a:ext cx="808990" cy="13208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700" b="0" i="0" u="none" strike="noStrike" kern="1200" cap="none" spc="0" normalizeH="0" baseline="0" noProof="0" dirty="0">
                <a:ln>
                  <a:noFill/>
                </a:ln>
                <a:solidFill>
                  <a:srgbClr val="7F7F7F"/>
                </a:solidFill>
                <a:effectLst/>
                <a:uLnTx/>
                <a:uFillTx/>
                <a:latin typeface="Calibri"/>
                <a:ea typeface="+mn-ea"/>
                <a:cs typeface="Calibri"/>
              </a:rPr>
              <a:t>*</a:t>
            </a:r>
            <a:r>
              <a:rPr kumimoji="0" sz="700" b="0" i="0" u="none" strike="noStrike" kern="1200" cap="none" spc="-5" normalizeH="0" baseline="0" noProof="0" dirty="0">
                <a:ln>
                  <a:noFill/>
                </a:ln>
                <a:solidFill>
                  <a:srgbClr val="7F7F7F"/>
                </a:solidFill>
                <a:effectLst/>
                <a:uLnTx/>
                <a:uFillTx/>
                <a:latin typeface="Calibri"/>
                <a:ea typeface="+mn-ea"/>
                <a:cs typeface="Calibri"/>
              </a:rPr>
              <a:t> with</a:t>
            </a:r>
            <a:r>
              <a:rPr kumimoji="0" sz="700" b="0" i="0" u="none" strike="noStrike" kern="1200" cap="none" spc="-15" normalizeH="0" baseline="0" noProof="0" dirty="0">
                <a:ln>
                  <a:noFill/>
                </a:ln>
                <a:solidFill>
                  <a:srgbClr val="7F7F7F"/>
                </a:solidFill>
                <a:effectLst/>
                <a:uLnTx/>
                <a:uFillTx/>
                <a:latin typeface="Calibri"/>
                <a:ea typeface="+mn-ea"/>
                <a:cs typeface="Calibri"/>
              </a:rPr>
              <a:t> </a:t>
            </a:r>
            <a:r>
              <a:rPr kumimoji="0" sz="700" b="0" i="0" u="none" strike="noStrike" kern="1200" cap="none" spc="-5" normalizeH="0" baseline="0" noProof="0" dirty="0">
                <a:ln>
                  <a:noFill/>
                </a:ln>
                <a:solidFill>
                  <a:srgbClr val="7F7F7F"/>
                </a:solidFill>
                <a:effectLst/>
                <a:uLnTx/>
                <a:uFillTx/>
                <a:latin typeface="Calibri"/>
                <a:ea typeface="+mn-ea"/>
                <a:cs typeface="Calibri"/>
              </a:rPr>
              <a:t>3hr</a:t>
            </a:r>
            <a:r>
              <a:rPr kumimoji="0" sz="700" b="0" i="0" u="none" strike="noStrike" kern="1200" cap="none" spc="0" normalizeH="0" baseline="0" noProof="0" dirty="0">
                <a:ln>
                  <a:noFill/>
                </a:ln>
                <a:solidFill>
                  <a:srgbClr val="7F7F7F"/>
                </a:solidFill>
                <a:effectLst/>
                <a:uLnTx/>
                <a:uFillTx/>
                <a:latin typeface="Calibri"/>
                <a:ea typeface="+mn-ea"/>
                <a:cs typeface="Calibri"/>
              </a:rPr>
              <a:t> </a:t>
            </a:r>
            <a:r>
              <a:rPr kumimoji="0" sz="700" b="0" i="0" u="none" strike="noStrike" kern="1200" cap="none" spc="-5" normalizeH="0" baseline="0" noProof="0" dirty="0">
                <a:ln>
                  <a:noFill/>
                </a:ln>
                <a:solidFill>
                  <a:srgbClr val="7F7F7F"/>
                </a:solidFill>
                <a:effectLst/>
                <a:uLnTx/>
                <a:uFillTx/>
                <a:latin typeface="Calibri"/>
                <a:ea typeface="+mn-ea"/>
                <a:cs typeface="Calibri"/>
              </a:rPr>
              <a:t>calcination</a:t>
            </a:r>
            <a:endParaRPr kumimoji="0" sz="700" b="0" i="0" u="none" strike="noStrike" kern="1200" cap="none" spc="0" normalizeH="0" baseline="0" noProof="0">
              <a:ln>
                <a:noFill/>
              </a:ln>
              <a:solidFill>
                <a:prstClr val="black"/>
              </a:solidFill>
              <a:effectLst/>
              <a:uLnTx/>
              <a:uFillTx/>
              <a:latin typeface="Calibri"/>
              <a:ea typeface="+mn-ea"/>
              <a:cs typeface="Calibri"/>
            </a:endParaRPr>
          </a:p>
        </p:txBody>
      </p:sp>
      <p:sp>
        <p:nvSpPr>
          <p:cNvPr id="47" name="object 47"/>
          <p:cNvSpPr txBox="1"/>
          <p:nvPr/>
        </p:nvSpPr>
        <p:spPr>
          <a:xfrm>
            <a:off x="8805785" y="3836789"/>
            <a:ext cx="327660" cy="176530"/>
          </a:xfrm>
          <a:prstGeom prst="rect">
            <a:avLst/>
          </a:prstGeom>
        </p:spPr>
        <p:txBody>
          <a:bodyPr vert="horz" wrap="square" lIns="0" tIns="0" rIns="0" bIns="0" rtlCol="0">
            <a:spAutoFit/>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0" sz="1100" b="1" i="0" u="none" strike="noStrike" kern="1200" cap="none" spc="5" normalizeH="0" baseline="0" noProof="0" dirty="0">
                <a:ln>
                  <a:noFill/>
                </a:ln>
                <a:solidFill>
                  <a:srgbClr val="404040"/>
                </a:solidFill>
                <a:effectLst/>
                <a:uLnTx/>
                <a:uFillTx/>
                <a:latin typeface="Calibri"/>
                <a:ea typeface="+mn-ea"/>
                <a:cs typeface="Calibri"/>
              </a:rPr>
              <a:t>$2</a:t>
            </a:r>
            <a:r>
              <a:rPr kumimoji="0" sz="1100" b="1" i="0" u="none" strike="noStrike" kern="1200" cap="none" spc="10" normalizeH="0" baseline="0" noProof="0" dirty="0">
                <a:ln>
                  <a:noFill/>
                </a:ln>
                <a:solidFill>
                  <a:srgbClr val="404040"/>
                </a:solidFill>
                <a:effectLst/>
                <a:uLnTx/>
                <a:uFillTx/>
                <a:latin typeface="Calibri"/>
                <a:ea typeface="+mn-ea"/>
                <a:cs typeface="Calibri"/>
              </a:rPr>
              <a:t>.</a:t>
            </a:r>
            <a:r>
              <a:rPr kumimoji="0" sz="1100" b="1" i="0" u="none" strike="noStrike" kern="1200" cap="none" spc="5" normalizeH="0" baseline="0" noProof="0" dirty="0">
                <a:ln>
                  <a:noFill/>
                </a:ln>
                <a:solidFill>
                  <a:srgbClr val="404040"/>
                </a:solidFill>
                <a:effectLst/>
                <a:uLnTx/>
                <a:uFillTx/>
                <a:latin typeface="Calibri"/>
                <a:ea typeface="+mn-ea"/>
                <a:cs typeface="Calibri"/>
              </a:rPr>
              <a:t>26</a:t>
            </a:r>
            <a:endParaRPr kumimoji="0" sz="1100" b="0" i="0" u="none" strike="noStrike" kern="1200" cap="none" spc="0" normalizeH="0" baseline="0" noProof="0">
              <a:ln>
                <a:noFill/>
              </a:ln>
              <a:solidFill>
                <a:prstClr val="black"/>
              </a:solidFill>
              <a:effectLst/>
              <a:uLnTx/>
              <a:uFillTx/>
              <a:latin typeface="Calibri"/>
              <a:ea typeface="+mn-ea"/>
              <a:cs typeface="Calibri"/>
            </a:endParaRPr>
          </a:p>
        </p:txBody>
      </p:sp>
      <p:sp>
        <p:nvSpPr>
          <p:cNvPr id="48" name="object 48"/>
          <p:cNvSpPr txBox="1"/>
          <p:nvPr/>
        </p:nvSpPr>
        <p:spPr>
          <a:xfrm>
            <a:off x="7498191" y="2477613"/>
            <a:ext cx="60960" cy="2250440"/>
          </a:xfrm>
          <a:prstGeom prst="rect">
            <a:avLst/>
          </a:prstGeom>
        </p:spPr>
        <p:txBody>
          <a:bodyPr vert="horz" wrap="square" lIns="0" tIns="0" rIns="0" bIns="0" rtlCol="0">
            <a:spAutoFit/>
          </a:bodyPr>
          <a:lstStyle/>
          <a:p>
            <a:pPr marL="0" marR="0" lvl="0" indent="0" algn="l" defTabSz="914400" rtl="0" eaLnBrk="1" fontAlgn="auto" latinLnBrk="0" hangingPunct="1">
              <a:lnSpc>
                <a:spcPts val="1090"/>
              </a:lnSpc>
              <a:spcBef>
                <a:spcPts val="0"/>
              </a:spcBef>
              <a:spcAft>
                <a:spcPts val="0"/>
              </a:spcAft>
              <a:buClrTx/>
              <a:buSzTx/>
              <a:buFontTx/>
              <a:buNone/>
              <a:tabLst/>
              <a:defRPr/>
            </a:pPr>
            <a:r>
              <a:rPr kumimoji="0" sz="950" b="1" i="0" u="none" strike="noStrike" kern="1200" cap="none" spc="-5" normalizeH="0" baseline="0" noProof="0" dirty="0">
                <a:ln>
                  <a:noFill/>
                </a:ln>
                <a:solidFill>
                  <a:srgbClr val="585858"/>
                </a:solidFill>
                <a:effectLst/>
                <a:uLnTx/>
                <a:uFillTx/>
                <a:latin typeface="Calibri"/>
                <a:ea typeface="+mn-ea"/>
                <a:cs typeface="Calibri"/>
              </a:rPr>
              <a:t>8</a:t>
            </a:r>
            <a:endParaRPr kumimoji="0" sz="95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930"/>
              </a:spcBef>
              <a:spcAft>
                <a:spcPts val="0"/>
              </a:spcAft>
              <a:buClrTx/>
              <a:buSzTx/>
              <a:buFontTx/>
              <a:buNone/>
              <a:tabLst/>
              <a:defRPr/>
            </a:pPr>
            <a:r>
              <a:rPr kumimoji="0" sz="950" b="1" i="0" u="none" strike="noStrike" kern="1200" cap="none" spc="-5" normalizeH="0" baseline="0" noProof="0" dirty="0">
                <a:ln>
                  <a:noFill/>
                </a:ln>
                <a:solidFill>
                  <a:srgbClr val="585858"/>
                </a:solidFill>
                <a:effectLst/>
                <a:uLnTx/>
                <a:uFillTx/>
                <a:latin typeface="Calibri"/>
                <a:ea typeface="+mn-ea"/>
                <a:cs typeface="Calibri"/>
              </a:rPr>
              <a:t>7</a:t>
            </a:r>
            <a:endParaRPr kumimoji="0" sz="95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930"/>
              </a:spcBef>
              <a:spcAft>
                <a:spcPts val="0"/>
              </a:spcAft>
              <a:buClrTx/>
              <a:buSzTx/>
              <a:buFontTx/>
              <a:buNone/>
              <a:tabLst/>
              <a:defRPr/>
            </a:pPr>
            <a:r>
              <a:rPr kumimoji="0" sz="950" b="1" i="0" u="none" strike="noStrike" kern="1200" cap="none" spc="-5" normalizeH="0" baseline="0" noProof="0" dirty="0">
                <a:ln>
                  <a:noFill/>
                </a:ln>
                <a:solidFill>
                  <a:srgbClr val="585858"/>
                </a:solidFill>
                <a:effectLst/>
                <a:uLnTx/>
                <a:uFillTx/>
                <a:latin typeface="Calibri"/>
                <a:ea typeface="+mn-ea"/>
                <a:cs typeface="Calibri"/>
              </a:rPr>
              <a:t>6</a:t>
            </a:r>
            <a:endParaRPr kumimoji="0" sz="95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930"/>
              </a:spcBef>
              <a:spcAft>
                <a:spcPts val="0"/>
              </a:spcAft>
              <a:buClrTx/>
              <a:buSzTx/>
              <a:buFontTx/>
              <a:buNone/>
              <a:tabLst/>
              <a:defRPr/>
            </a:pPr>
            <a:r>
              <a:rPr kumimoji="0" sz="950" b="1" i="0" u="none" strike="noStrike" kern="1200" cap="none" spc="-5" normalizeH="0" baseline="0" noProof="0" dirty="0">
                <a:ln>
                  <a:noFill/>
                </a:ln>
                <a:solidFill>
                  <a:srgbClr val="585858"/>
                </a:solidFill>
                <a:effectLst/>
                <a:uLnTx/>
                <a:uFillTx/>
                <a:latin typeface="Calibri"/>
                <a:ea typeface="+mn-ea"/>
                <a:cs typeface="Calibri"/>
              </a:rPr>
              <a:t>5</a:t>
            </a:r>
            <a:endParaRPr kumimoji="0" sz="95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930"/>
              </a:spcBef>
              <a:spcAft>
                <a:spcPts val="0"/>
              </a:spcAft>
              <a:buClrTx/>
              <a:buSzTx/>
              <a:buFontTx/>
              <a:buNone/>
              <a:tabLst/>
              <a:defRPr/>
            </a:pPr>
            <a:r>
              <a:rPr kumimoji="0" sz="950" b="1" i="0" u="none" strike="noStrike" kern="1200" cap="none" spc="-5" normalizeH="0" baseline="0" noProof="0" dirty="0">
                <a:ln>
                  <a:noFill/>
                </a:ln>
                <a:solidFill>
                  <a:srgbClr val="585858"/>
                </a:solidFill>
                <a:effectLst/>
                <a:uLnTx/>
                <a:uFillTx/>
                <a:latin typeface="Calibri"/>
                <a:ea typeface="+mn-ea"/>
                <a:cs typeface="Calibri"/>
              </a:rPr>
              <a:t>4</a:t>
            </a:r>
            <a:endParaRPr kumimoji="0" sz="95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930"/>
              </a:spcBef>
              <a:spcAft>
                <a:spcPts val="0"/>
              </a:spcAft>
              <a:buClrTx/>
              <a:buSzTx/>
              <a:buFontTx/>
              <a:buNone/>
              <a:tabLst/>
              <a:defRPr/>
            </a:pPr>
            <a:r>
              <a:rPr kumimoji="0" sz="950" b="1" i="0" u="none" strike="noStrike" kern="1200" cap="none" spc="-5" normalizeH="0" baseline="0" noProof="0" dirty="0">
                <a:ln>
                  <a:noFill/>
                </a:ln>
                <a:solidFill>
                  <a:srgbClr val="585858"/>
                </a:solidFill>
                <a:effectLst/>
                <a:uLnTx/>
                <a:uFillTx/>
                <a:latin typeface="Calibri"/>
                <a:ea typeface="+mn-ea"/>
                <a:cs typeface="Calibri"/>
              </a:rPr>
              <a:t>3</a:t>
            </a:r>
            <a:endParaRPr kumimoji="0" sz="95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930"/>
              </a:spcBef>
              <a:spcAft>
                <a:spcPts val="0"/>
              </a:spcAft>
              <a:buClrTx/>
              <a:buSzTx/>
              <a:buFontTx/>
              <a:buNone/>
              <a:tabLst/>
              <a:defRPr/>
            </a:pPr>
            <a:r>
              <a:rPr kumimoji="0" sz="950" b="1" i="0" u="none" strike="noStrike" kern="1200" cap="none" spc="-5" normalizeH="0" baseline="0" noProof="0" dirty="0">
                <a:ln>
                  <a:noFill/>
                </a:ln>
                <a:solidFill>
                  <a:srgbClr val="585858"/>
                </a:solidFill>
                <a:effectLst/>
                <a:uLnTx/>
                <a:uFillTx/>
                <a:latin typeface="Calibri"/>
                <a:ea typeface="+mn-ea"/>
                <a:cs typeface="Calibri"/>
              </a:rPr>
              <a:t>2</a:t>
            </a:r>
            <a:endParaRPr kumimoji="0" sz="95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930"/>
              </a:spcBef>
              <a:spcAft>
                <a:spcPts val="0"/>
              </a:spcAft>
              <a:buClrTx/>
              <a:buSzTx/>
              <a:buFontTx/>
              <a:buNone/>
              <a:tabLst/>
              <a:defRPr/>
            </a:pPr>
            <a:r>
              <a:rPr kumimoji="0" sz="950" b="1" i="0" u="none" strike="noStrike" kern="1200" cap="none" spc="-5" normalizeH="0" baseline="0" noProof="0" dirty="0">
                <a:ln>
                  <a:noFill/>
                </a:ln>
                <a:solidFill>
                  <a:srgbClr val="585858"/>
                </a:solidFill>
                <a:effectLst/>
                <a:uLnTx/>
                <a:uFillTx/>
                <a:latin typeface="Calibri"/>
                <a:ea typeface="+mn-ea"/>
                <a:cs typeface="Calibri"/>
              </a:rPr>
              <a:t>1</a:t>
            </a:r>
            <a:endParaRPr kumimoji="0" sz="95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930"/>
              </a:spcBef>
              <a:spcAft>
                <a:spcPts val="0"/>
              </a:spcAft>
              <a:buClrTx/>
              <a:buSzTx/>
              <a:buFontTx/>
              <a:buNone/>
              <a:tabLst/>
              <a:defRPr/>
            </a:pPr>
            <a:r>
              <a:rPr kumimoji="0" sz="950" b="1" i="0" u="none" strike="noStrike" kern="1200" cap="none" spc="-5" normalizeH="0" baseline="0" noProof="0" dirty="0">
                <a:ln>
                  <a:noFill/>
                </a:ln>
                <a:solidFill>
                  <a:srgbClr val="585858"/>
                </a:solidFill>
                <a:effectLst/>
                <a:uLnTx/>
                <a:uFillTx/>
                <a:latin typeface="Calibri"/>
                <a:ea typeface="+mn-ea"/>
                <a:cs typeface="Calibri"/>
              </a:rPr>
              <a:t>0</a:t>
            </a:r>
            <a:endParaRPr kumimoji="0" sz="950" b="0" i="0" u="none" strike="noStrike" kern="1200" cap="none" spc="0" normalizeH="0" baseline="0" noProof="0">
              <a:ln>
                <a:noFill/>
              </a:ln>
              <a:solidFill>
                <a:prstClr val="black"/>
              </a:solidFill>
              <a:effectLst/>
              <a:uLnTx/>
              <a:uFillTx/>
              <a:latin typeface="Calibri"/>
              <a:ea typeface="+mn-ea"/>
              <a:cs typeface="Calibri"/>
            </a:endParaRPr>
          </a:p>
        </p:txBody>
      </p:sp>
      <p:sp>
        <p:nvSpPr>
          <p:cNvPr id="49" name="object 49"/>
          <p:cNvSpPr txBox="1"/>
          <p:nvPr/>
        </p:nvSpPr>
        <p:spPr>
          <a:xfrm>
            <a:off x="7942681" y="4751045"/>
            <a:ext cx="355600" cy="175895"/>
          </a:xfrm>
          <a:prstGeom prst="rect">
            <a:avLst/>
          </a:prstGeom>
        </p:spPr>
        <p:txBody>
          <a:bodyPr vert="horz" wrap="square" lIns="0" tIns="0" rIns="0" bIns="0" rtlCol="0">
            <a:spAutoFit/>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0" sz="1100" b="1" i="0" u="none" strike="noStrike" kern="1200" cap="none" spc="15" normalizeH="0" baseline="0" noProof="0" dirty="0">
                <a:ln>
                  <a:noFill/>
                </a:ln>
                <a:solidFill>
                  <a:srgbClr val="585858"/>
                </a:solidFill>
                <a:effectLst/>
                <a:uLnTx/>
                <a:uFillTx/>
                <a:latin typeface="Calibri"/>
                <a:ea typeface="+mn-ea"/>
                <a:cs typeface="Calibri"/>
              </a:rPr>
              <a:t>T</a:t>
            </a:r>
            <a:r>
              <a:rPr kumimoji="0" sz="1100" b="1" i="0" u="none" strike="noStrike" kern="1200" cap="none" spc="-30" normalizeH="0" baseline="0" noProof="0" dirty="0">
                <a:ln>
                  <a:noFill/>
                </a:ln>
                <a:solidFill>
                  <a:srgbClr val="585858"/>
                </a:solidFill>
                <a:effectLst/>
                <a:uLnTx/>
                <a:uFillTx/>
                <a:latin typeface="Calibri"/>
                <a:ea typeface="+mn-ea"/>
                <a:cs typeface="Calibri"/>
              </a:rPr>
              <a:t>od</a:t>
            </a:r>
            <a:r>
              <a:rPr kumimoji="0" sz="1100" b="1" i="0" u="none" strike="noStrike" kern="1200" cap="none" spc="15" normalizeH="0" baseline="0" noProof="0" dirty="0">
                <a:ln>
                  <a:noFill/>
                </a:ln>
                <a:solidFill>
                  <a:srgbClr val="585858"/>
                </a:solidFill>
                <a:effectLst/>
                <a:uLnTx/>
                <a:uFillTx/>
                <a:latin typeface="Calibri"/>
                <a:ea typeface="+mn-ea"/>
                <a:cs typeface="Calibri"/>
              </a:rPr>
              <a:t>ay</a:t>
            </a:r>
            <a:endParaRPr kumimoji="0" sz="1100" b="0" i="0" u="none" strike="noStrike" kern="1200" cap="none" spc="0" normalizeH="0" baseline="0" noProof="0">
              <a:ln>
                <a:noFill/>
              </a:ln>
              <a:solidFill>
                <a:prstClr val="black"/>
              </a:solidFill>
              <a:effectLst/>
              <a:uLnTx/>
              <a:uFillTx/>
              <a:latin typeface="Calibri"/>
              <a:ea typeface="+mn-ea"/>
              <a:cs typeface="Calibri"/>
            </a:endParaRPr>
          </a:p>
        </p:txBody>
      </p:sp>
      <p:sp>
        <p:nvSpPr>
          <p:cNvPr id="50" name="object 50"/>
          <p:cNvSpPr txBox="1"/>
          <p:nvPr/>
        </p:nvSpPr>
        <p:spPr>
          <a:xfrm>
            <a:off x="8700997" y="4751045"/>
            <a:ext cx="516255" cy="175895"/>
          </a:xfrm>
          <a:prstGeom prst="rect">
            <a:avLst/>
          </a:prstGeom>
        </p:spPr>
        <p:txBody>
          <a:bodyPr vert="horz" wrap="square" lIns="0" tIns="0" rIns="0" bIns="0" rtlCol="0">
            <a:spAutoFit/>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0" sz="1100" b="1" i="0" u="none" strike="noStrike" kern="1200" cap="none" spc="20" normalizeH="0" baseline="0" noProof="0" dirty="0">
                <a:ln>
                  <a:noFill/>
                </a:ln>
                <a:solidFill>
                  <a:srgbClr val="585858"/>
                </a:solidFill>
                <a:effectLst/>
                <a:uLnTx/>
                <a:uFillTx/>
                <a:latin typeface="Calibri"/>
                <a:ea typeface="+mn-ea"/>
                <a:cs typeface="Calibri"/>
              </a:rPr>
              <a:t>A</a:t>
            </a:r>
            <a:r>
              <a:rPr kumimoji="0" sz="1100" b="1" i="0" u="none" strike="noStrike" kern="1200" cap="none" spc="-15" normalizeH="0" baseline="0" noProof="0" dirty="0">
                <a:ln>
                  <a:noFill/>
                </a:ln>
                <a:solidFill>
                  <a:srgbClr val="585858"/>
                </a:solidFill>
                <a:effectLst/>
                <a:uLnTx/>
                <a:uFillTx/>
                <a:latin typeface="Calibri"/>
                <a:ea typeface="+mn-ea"/>
                <a:cs typeface="Calibri"/>
              </a:rPr>
              <a:t>m</a:t>
            </a:r>
            <a:r>
              <a:rPr kumimoji="0" sz="1100" b="1" i="0" u="none" strike="noStrike" kern="1200" cap="none" spc="-45" normalizeH="0" baseline="0" noProof="0" dirty="0">
                <a:ln>
                  <a:noFill/>
                </a:ln>
                <a:solidFill>
                  <a:srgbClr val="585858"/>
                </a:solidFill>
                <a:effectLst/>
                <a:uLnTx/>
                <a:uFillTx/>
                <a:latin typeface="Calibri"/>
                <a:ea typeface="+mn-ea"/>
                <a:cs typeface="Calibri"/>
              </a:rPr>
              <a:t>a</a:t>
            </a:r>
            <a:r>
              <a:rPr kumimoji="0" sz="1100" b="1" i="0" u="none" strike="noStrike" kern="1200" cap="none" spc="-5" normalizeH="0" baseline="0" noProof="0" dirty="0">
                <a:ln>
                  <a:noFill/>
                </a:ln>
                <a:solidFill>
                  <a:srgbClr val="585858"/>
                </a:solidFill>
                <a:effectLst/>
                <a:uLnTx/>
                <a:uFillTx/>
                <a:latin typeface="Calibri"/>
                <a:ea typeface="+mn-ea"/>
                <a:cs typeface="Calibri"/>
              </a:rPr>
              <a:t>s</a:t>
            </a:r>
            <a:r>
              <a:rPr kumimoji="0" sz="1100" b="1" i="0" u="none" strike="noStrike" kern="1200" cap="none" spc="55" normalizeH="0" baseline="0" noProof="0" dirty="0">
                <a:ln>
                  <a:noFill/>
                </a:ln>
                <a:solidFill>
                  <a:srgbClr val="585858"/>
                </a:solidFill>
                <a:effectLst/>
                <a:uLnTx/>
                <a:uFillTx/>
                <a:latin typeface="Calibri"/>
                <a:ea typeface="+mn-ea"/>
                <a:cs typeface="Calibri"/>
              </a:rPr>
              <a:t>t</a:t>
            </a:r>
            <a:r>
              <a:rPr kumimoji="0" sz="1100" b="1" i="0" u="none" strike="noStrike" kern="1200" cap="none" spc="-45" normalizeH="0" baseline="0" noProof="0" dirty="0">
                <a:ln>
                  <a:noFill/>
                </a:ln>
                <a:solidFill>
                  <a:srgbClr val="585858"/>
                </a:solidFill>
                <a:effectLst/>
                <a:uLnTx/>
                <a:uFillTx/>
                <a:latin typeface="Calibri"/>
                <a:ea typeface="+mn-ea"/>
                <a:cs typeface="Calibri"/>
              </a:rPr>
              <a:t>a</a:t>
            </a:r>
            <a:r>
              <a:rPr kumimoji="0" sz="1100" b="1" i="0" u="none" strike="noStrike" kern="1200" cap="none" spc="15" normalizeH="0" baseline="0" noProof="0" dirty="0">
                <a:ln>
                  <a:noFill/>
                </a:ln>
                <a:solidFill>
                  <a:srgbClr val="585858"/>
                </a:solidFill>
                <a:effectLst/>
                <a:uLnTx/>
                <a:uFillTx/>
                <a:latin typeface="Calibri"/>
                <a:ea typeface="+mn-ea"/>
                <a:cs typeface="Calibri"/>
              </a:rPr>
              <a:t>n</a:t>
            </a:r>
            <a:endParaRPr kumimoji="0" sz="1100" b="0" i="0" u="none" strike="noStrike" kern="1200" cap="none" spc="0" normalizeH="0" baseline="0" noProof="0">
              <a:ln>
                <a:noFill/>
              </a:ln>
              <a:solidFill>
                <a:prstClr val="black"/>
              </a:solidFill>
              <a:effectLst/>
              <a:uLnTx/>
              <a:uFillTx/>
              <a:latin typeface="Calibri"/>
              <a:ea typeface="+mn-ea"/>
              <a:cs typeface="Calibri"/>
            </a:endParaRPr>
          </a:p>
        </p:txBody>
      </p:sp>
      <p:sp>
        <p:nvSpPr>
          <p:cNvPr id="51" name="object 51"/>
          <p:cNvSpPr txBox="1"/>
          <p:nvPr/>
        </p:nvSpPr>
        <p:spPr>
          <a:xfrm>
            <a:off x="7463223" y="2196688"/>
            <a:ext cx="300990" cy="198755"/>
          </a:xfrm>
          <a:prstGeom prst="rect">
            <a:avLst/>
          </a:prstGeom>
        </p:spPr>
        <p:txBody>
          <a:bodyPr vert="horz" wrap="square" lIns="0" tIns="17145" rIns="0" bIns="0" rtlCol="0">
            <a:spAutoFit/>
          </a:bodyPr>
          <a:lstStyle/>
          <a:p>
            <a:pPr marL="12700" marR="0" lvl="0" indent="0" algn="l" defTabSz="914400" rtl="0" eaLnBrk="1" fontAlgn="auto" latinLnBrk="0" hangingPunct="1">
              <a:lnSpc>
                <a:spcPct val="100000"/>
              </a:lnSpc>
              <a:spcBef>
                <a:spcPts val="135"/>
              </a:spcBef>
              <a:spcAft>
                <a:spcPts val="0"/>
              </a:spcAft>
              <a:buClrTx/>
              <a:buSzTx/>
              <a:buFontTx/>
              <a:buNone/>
              <a:tabLst/>
              <a:defRPr/>
            </a:pPr>
            <a:r>
              <a:rPr kumimoji="0" sz="1100" b="1" i="0" u="none" strike="noStrike" kern="1200" cap="none" spc="5" normalizeH="0" baseline="0" noProof="0" dirty="0">
                <a:ln>
                  <a:noFill/>
                </a:ln>
                <a:solidFill>
                  <a:srgbClr val="585858"/>
                </a:solidFill>
                <a:effectLst/>
                <a:uLnTx/>
                <a:uFillTx/>
                <a:latin typeface="Calibri"/>
                <a:ea typeface="+mn-ea"/>
                <a:cs typeface="Calibri"/>
              </a:rPr>
              <a:t>$</a:t>
            </a:r>
            <a:r>
              <a:rPr kumimoji="0" sz="1100" b="1" i="0" u="none" strike="noStrike" kern="1200" cap="none" spc="25" normalizeH="0" baseline="0" noProof="0" dirty="0">
                <a:ln>
                  <a:noFill/>
                </a:ln>
                <a:solidFill>
                  <a:srgbClr val="585858"/>
                </a:solidFill>
                <a:effectLst/>
                <a:uLnTx/>
                <a:uFillTx/>
                <a:latin typeface="Calibri"/>
                <a:ea typeface="+mn-ea"/>
                <a:cs typeface="Calibri"/>
              </a:rPr>
              <a:t>/</a:t>
            </a:r>
            <a:r>
              <a:rPr kumimoji="0" sz="1100" b="1" i="0" u="none" strike="noStrike" kern="1200" cap="none" spc="30" normalizeH="0" baseline="0" noProof="0" dirty="0">
                <a:ln>
                  <a:noFill/>
                </a:ln>
                <a:solidFill>
                  <a:srgbClr val="585858"/>
                </a:solidFill>
                <a:effectLst/>
                <a:uLnTx/>
                <a:uFillTx/>
                <a:latin typeface="Calibri"/>
                <a:ea typeface="+mn-ea"/>
                <a:cs typeface="Calibri"/>
              </a:rPr>
              <a:t>k</a:t>
            </a:r>
            <a:r>
              <a:rPr kumimoji="0" sz="1100" b="1" i="0" u="none" strike="noStrike" kern="1200" cap="none" spc="15" normalizeH="0" baseline="0" noProof="0" dirty="0">
                <a:ln>
                  <a:noFill/>
                </a:ln>
                <a:solidFill>
                  <a:srgbClr val="585858"/>
                </a:solidFill>
                <a:effectLst/>
                <a:uLnTx/>
                <a:uFillTx/>
                <a:latin typeface="Calibri"/>
                <a:ea typeface="+mn-ea"/>
                <a:cs typeface="Calibri"/>
              </a:rPr>
              <a:t>g</a:t>
            </a:r>
            <a:endParaRPr kumimoji="0" sz="1100" b="0" i="0" u="none" strike="noStrike" kern="1200" cap="none" spc="0" normalizeH="0" baseline="0" noProof="0">
              <a:ln>
                <a:noFill/>
              </a:ln>
              <a:solidFill>
                <a:prstClr val="black"/>
              </a:solidFill>
              <a:effectLst/>
              <a:uLnTx/>
              <a:uFillTx/>
              <a:latin typeface="Calibri"/>
              <a:ea typeface="+mn-ea"/>
              <a:cs typeface="Calibri"/>
            </a:endParaRPr>
          </a:p>
        </p:txBody>
      </p:sp>
      <p:sp>
        <p:nvSpPr>
          <p:cNvPr id="52" name="object 52"/>
          <p:cNvSpPr txBox="1"/>
          <p:nvPr/>
        </p:nvSpPr>
        <p:spPr>
          <a:xfrm>
            <a:off x="8444347" y="2192013"/>
            <a:ext cx="1559560" cy="175895"/>
          </a:xfrm>
          <a:prstGeom prst="rect">
            <a:avLst/>
          </a:prstGeom>
        </p:spPr>
        <p:txBody>
          <a:bodyPr vert="horz" wrap="square" lIns="0" tIns="0" rIns="0" bIns="0" rtlCol="0">
            <a:spAutoFit/>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0" sz="1100" b="1" i="0" u="none" strike="noStrike" kern="1200" cap="none" spc="20" normalizeH="0" baseline="0" noProof="0" dirty="0">
                <a:ln>
                  <a:noFill/>
                </a:ln>
                <a:solidFill>
                  <a:srgbClr val="585858"/>
                </a:solidFill>
                <a:effectLst/>
                <a:uLnTx/>
                <a:uFillTx/>
                <a:latin typeface="Calibri"/>
                <a:ea typeface="+mn-ea"/>
                <a:cs typeface="Calibri"/>
              </a:rPr>
              <a:t>CoGS</a:t>
            </a:r>
            <a:r>
              <a:rPr kumimoji="0" sz="1100" b="1" i="0" u="none" strike="noStrike" kern="1200" cap="none" spc="35" normalizeH="0" baseline="0" noProof="0" dirty="0">
                <a:ln>
                  <a:noFill/>
                </a:ln>
                <a:solidFill>
                  <a:srgbClr val="585858"/>
                </a:solidFill>
                <a:effectLst/>
                <a:uLnTx/>
                <a:uFillTx/>
                <a:latin typeface="Calibri"/>
                <a:ea typeface="+mn-ea"/>
                <a:cs typeface="Calibri"/>
              </a:rPr>
              <a:t> </a:t>
            </a:r>
            <a:r>
              <a:rPr kumimoji="0" sz="1100" b="1" i="0" u="none" strike="noStrike" kern="1200" cap="none" spc="20" normalizeH="0" baseline="0" noProof="0" dirty="0">
                <a:ln>
                  <a:noFill/>
                </a:ln>
                <a:solidFill>
                  <a:srgbClr val="585858"/>
                </a:solidFill>
                <a:effectLst/>
                <a:uLnTx/>
                <a:uFillTx/>
                <a:latin typeface="Calibri"/>
                <a:ea typeface="+mn-ea"/>
                <a:cs typeface="Calibri"/>
              </a:rPr>
              <a:t>Minus</a:t>
            </a:r>
            <a:r>
              <a:rPr kumimoji="0" sz="1100" b="1" i="0" u="none" strike="noStrike" kern="1200" cap="none" spc="55" normalizeH="0" baseline="0" noProof="0" dirty="0">
                <a:ln>
                  <a:noFill/>
                </a:ln>
                <a:solidFill>
                  <a:srgbClr val="585858"/>
                </a:solidFill>
                <a:effectLst/>
                <a:uLnTx/>
                <a:uFillTx/>
                <a:latin typeface="Calibri"/>
                <a:ea typeface="+mn-ea"/>
                <a:cs typeface="Calibri"/>
              </a:rPr>
              <a:t> </a:t>
            </a:r>
            <a:r>
              <a:rPr kumimoji="0" sz="1100" b="1" i="0" u="none" strike="noStrike" kern="1200" cap="none" spc="0" normalizeH="0" baseline="0" noProof="0" dirty="0">
                <a:ln>
                  <a:noFill/>
                </a:ln>
                <a:solidFill>
                  <a:srgbClr val="585858"/>
                </a:solidFill>
                <a:effectLst/>
                <a:uLnTx/>
                <a:uFillTx/>
                <a:latin typeface="Calibri"/>
                <a:ea typeface="+mn-ea"/>
                <a:cs typeface="Calibri"/>
              </a:rPr>
              <a:t>Yielded</a:t>
            </a:r>
            <a:r>
              <a:rPr kumimoji="0" sz="1100" b="1" i="0" u="none" strike="noStrike" kern="1200" cap="none" spc="150" normalizeH="0" baseline="0" noProof="0" dirty="0">
                <a:ln>
                  <a:noFill/>
                </a:ln>
                <a:solidFill>
                  <a:srgbClr val="585858"/>
                </a:solidFill>
                <a:effectLst/>
                <a:uLnTx/>
                <a:uFillTx/>
                <a:latin typeface="Calibri"/>
                <a:ea typeface="+mn-ea"/>
                <a:cs typeface="Calibri"/>
              </a:rPr>
              <a:t> </a:t>
            </a:r>
            <a:r>
              <a:rPr kumimoji="0" sz="1100" b="1" i="0" u="none" strike="noStrike" kern="1200" cap="none" spc="15" normalizeH="0" baseline="0" noProof="0" dirty="0">
                <a:ln>
                  <a:noFill/>
                </a:ln>
                <a:solidFill>
                  <a:srgbClr val="585858"/>
                </a:solidFill>
                <a:effectLst/>
                <a:uLnTx/>
                <a:uFillTx/>
                <a:latin typeface="Calibri"/>
                <a:ea typeface="+mn-ea"/>
                <a:cs typeface="Calibri"/>
              </a:rPr>
              <a:t>BOM</a:t>
            </a:r>
            <a:endParaRPr kumimoji="0" sz="11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53" name="object 53">
            <a:extLst>
              <a:ext uri="{C183D7F6-B498-43B3-948B-1728B52AA6E4}">
                <adec:decorative xmlns:adec="http://schemas.microsoft.com/office/drawing/2017/decorative" val="1"/>
              </a:ext>
            </a:extLst>
          </p:cNvPr>
          <p:cNvGrpSpPr/>
          <p:nvPr/>
        </p:nvGrpSpPr>
        <p:grpSpPr>
          <a:xfrm>
            <a:off x="7031966" y="2092929"/>
            <a:ext cx="4165600" cy="2872105"/>
            <a:chOff x="7031966" y="2092929"/>
            <a:chExt cx="4165600" cy="2872105"/>
          </a:xfrm>
        </p:grpSpPr>
        <p:sp>
          <p:nvSpPr>
            <p:cNvPr id="54" name="object 54"/>
            <p:cNvSpPr/>
            <p:nvPr/>
          </p:nvSpPr>
          <p:spPr>
            <a:xfrm>
              <a:off x="7036093" y="2097056"/>
              <a:ext cx="4157345" cy="2863850"/>
            </a:xfrm>
            <a:custGeom>
              <a:avLst/>
              <a:gdLst/>
              <a:ahLst/>
              <a:cxnLst/>
              <a:rect l="l" t="t" r="r" b="b"/>
              <a:pathLst>
                <a:path w="4157345" h="2863850">
                  <a:moveTo>
                    <a:pt x="0" y="2863457"/>
                  </a:moveTo>
                  <a:lnTo>
                    <a:pt x="4156940" y="2863457"/>
                  </a:lnTo>
                  <a:lnTo>
                    <a:pt x="4156940" y="0"/>
                  </a:lnTo>
                  <a:lnTo>
                    <a:pt x="0" y="0"/>
                  </a:lnTo>
                  <a:lnTo>
                    <a:pt x="0" y="2863457"/>
                  </a:lnTo>
                  <a:close/>
                </a:path>
              </a:pathLst>
            </a:custGeom>
            <a:ln w="798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55" name="object 55"/>
            <p:cNvPicPr/>
            <p:nvPr/>
          </p:nvPicPr>
          <p:blipFill>
            <a:blip r:embed="rId8" cstate="print"/>
            <a:stretch>
              <a:fillRect/>
            </a:stretch>
          </p:blipFill>
          <p:spPr>
            <a:xfrm>
              <a:off x="9891623" y="3712437"/>
              <a:ext cx="402145" cy="953822"/>
            </a:xfrm>
            <a:prstGeom prst="rect">
              <a:avLst/>
            </a:prstGeom>
          </p:spPr>
        </p:pic>
      </p:grpSp>
      <p:sp>
        <p:nvSpPr>
          <p:cNvPr id="56" name="object 56"/>
          <p:cNvSpPr txBox="1"/>
          <p:nvPr/>
        </p:nvSpPr>
        <p:spPr>
          <a:xfrm>
            <a:off x="9918810" y="3429000"/>
            <a:ext cx="33909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ED7D31"/>
                </a:solidFill>
                <a:effectLst/>
                <a:uLnTx/>
                <a:uFillTx/>
                <a:latin typeface="Calibri"/>
                <a:ea typeface="+mn-ea"/>
                <a:cs typeface="Calibri"/>
              </a:rPr>
              <a:t>-</a:t>
            </a:r>
            <a:r>
              <a:rPr kumimoji="0" sz="1200" b="1" i="0" u="none" strike="noStrike" kern="1200" cap="none" spc="0" normalizeH="0" baseline="0" noProof="0" dirty="0">
                <a:ln>
                  <a:noFill/>
                </a:ln>
                <a:solidFill>
                  <a:srgbClr val="ED7D31"/>
                </a:solidFill>
                <a:effectLst/>
                <a:uLnTx/>
                <a:uFillTx/>
                <a:latin typeface="Calibri"/>
                <a:ea typeface="+mn-ea"/>
                <a:cs typeface="Calibri"/>
              </a:rPr>
              <a:t>62%</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57" name="object 57"/>
          <p:cNvSpPr txBox="1"/>
          <p:nvPr/>
        </p:nvSpPr>
        <p:spPr>
          <a:xfrm>
            <a:off x="7966618" y="2278769"/>
            <a:ext cx="335280" cy="488315"/>
          </a:xfrm>
          <a:prstGeom prst="rect">
            <a:avLst/>
          </a:prstGeom>
        </p:spPr>
        <p:txBody>
          <a:bodyPr vert="horz" wrap="square" lIns="0" tIns="0" rIns="0" bIns="0" rtlCol="0">
            <a:spAutoFit/>
          </a:bodyPr>
          <a:lstStyle/>
          <a:p>
            <a:pPr marL="68580" marR="0" lvl="0" indent="0" algn="l" defTabSz="914400" rtl="0" eaLnBrk="1" fontAlgn="auto" latinLnBrk="0" hangingPunct="1">
              <a:lnSpc>
                <a:spcPts val="1035"/>
              </a:lnSpc>
              <a:spcBef>
                <a:spcPts val="0"/>
              </a:spcBef>
              <a:spcAft>
                <a:spcPts val="0"/>
              </a:spcAft>
              <a:buClrTx/>
              <a:buSzTx/>
              <a:buFontTx/>
              <a:buNone/>
              <a:tabLst/>
              <a:defRPr/>
            </a:pPr>
            <a:r>
              <a:rPr kumimoji="0" sz="900" b="0" i="0" u="none" strike="noStrike" kern="1200" cap="none" spc="-10" normalizeH="0" baseline="0" noProof="0" dirty="0">
                <a:ln>
                  <a:noFill/>
                </a:ln>
                <a:solidFill>
                  <a:srgbClr val="FFFFFF"/>
                </a:solidFill>
                <a:effectLst/>
                <a:uLnTx/>
                <a:uFillTx/>
                <a:latin typeface="Calibri"/>
                <a:ea typeface="+mn-ea"/>
                <a:cs typeface="Calibri"/>
              </a:rPr>
              <a:t>$N</a:t>
            </a:r>
            <a:r>
              <a:rPr kumimoji="0" sz="900" b="0" i="0" u="none" strike="noStrike" kern="1200" cap="none" spc="-5" normalizeH="0" baseline="0" noProof="0" dirty="0">
                <a:ln>
                  <a:noFill/>
                </a:ln>
                <a:solidFill>
                  <a:srgbClr val="FFFFFF"/>
                </a:solidFill>
                <a:effectLst/>
                <a:uLnTx/>
                <a:uFillTx/>
                <a:latin typeface="Calibri"/>
                <a:ea typeface="+mn-ea"/>
                <a:cs typeface="Calibri"/>
              </a:rPr>
              <a:t>D</a:t>
            </a:r>
            <a:r>
              <a:rPr kumimoji="0" sz="900" b="0" i="0" u="none" strike="noStrike" kern="1200" cap="none" spc="0" normalizeH="0" baseline="0" noProof="0" dirty="0">
                <a:ln>
                  <a:noFill/>
                </a:ln>
                <a:solidFill>
                  <a:srgbClr val="FFFFFF"/>
                </a:solidFill>
                <a:effectLst/>
                <a:uLnTx/>
                <a:uFillTx/>
                <a:latin typeface="Calibri"/>
                <a:ea typeface="+mn-ea"/>
                <a:cs typeface="Calibri"/>
              </a:rPr>
              <a:t>A</a:t>
            </a:r>
            <a:endParaRPr kumimoji="0" sz="900" b="0" i="0" u="none" strike="noStrike" kern="1200" cap="none" spc="0" normalizeH="0" baseline="0" noProof="0">
              <a:ln>
                <a:noFill/>
              </a:ln>
              <a:solidFill>
                <a:prstClr val="black"/>
              </a:solidFill>
              <a:effectLst/>
              <a:uLnTx/>
              <a:uFillTx/>
              <a:latin typeface="Calibri"/>
              <a:ea typeface="+mn-ea"/>
              <a:cs typeface="Calibri"/>
            </a:endParaRPr>
          </a:p>
          <a:p>
            <a:pPr marL="104139" marR="0" lvl="0" indent="0" algn="l" defTabSz="914400" rtl="0" eaLnBrk="1" fontAlgn="auto" latinLnBrk="0" hangingPunct="1">
              <a:lnSpc>
                <a:spcPct val="100000"/>
              </a:lnSpc>
              <a:spcBef>
                <a:spcPts val="20"/>
              </a:spcBef>
              <a:spcAft>
                <a:spcPts val="0"/>
              </a:spcAft>
              <a:buClrTx/>
              <a:buSzTx/>
              <a:buFontTx/>
              <a:buNone/>
              <a:tabLst/>
              <a:defRPr/>
            </a:pPr>
            <a:r>
              <a:rPr kumimoji="0" sz="900" b="0" i="0" u="none" strike="noStrike" kern="1200" cap="none" spc="-5" normalizeH="0" baseline="0" noProof="0" dirty="0">
                <a:ln>
                  <a:noFill/>
                </a:ln>
                <a:solidFill>
                  <a:srgbClr val="FFFFFF"/>
                </a:solidFill>
                <a:effectLst/>
                <a:uLnTx/>
                <a:uFillTx/>
                <a:latin typeface="Calibri"/>
                <a:ea typeface="+mn-ea"/>
                <a:cs typeface="Calibri"/>
              </a:rPr>
              <a:t>(US)</a:t>
            </a:r>
            <a:endParaRPr kumimoji="0" sz="9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0" sz="1100" b="1" i="0" u="none" strike="noStrike" kern="1200" cap="none" spc="5" normalizeH="0" baseline="0" noProof="0" dirty="0">
                <a:ln>
                  <a:noFill/>
                </a:ln>
                <a:solidFill>
                  <a:srgbClr val="404040"/>
                </a:solidFill>
                <a:effectLst/>
                <a:uLnTx/>
                <a:uFillTx/>
                <a:latin typeface="Calibri"/>
                <a:ea typeface="+mn-ea"/>
                <a:cs typeface="Calibri"/>
              </a:rPr>
              <a:t>$7</a:t>
            </a:r>
            <a:r>
              <a:rPr kumimoji="0" sz="1100" b="1" i="0" u="none" strike="noStrike" kern="1200" cap="none" spc="15" normalizeH="0" baseline="0" noProof="0" dirty="0">
                <a:ln>
                  <a:noFill/>
                </a:ln>
                <a:solidFill>
                  <a:srgbClr val="404040"/>
                </a:solidFill>
                <a:effectLst/>
                <a:uLnTx/>
                <a:uFillTx/>
                <a:latin typeface="Calibri"/>
                <a:ea typeface="+mn-ea"/>
                <a:cs typeface="Calibri"/>
              </a:rPr>
              <a:t>.</a:t>
            </a:r>
            <a:r>
              <a:rPr kumimoji="0" sz="1100" b="1" i="0" u="none" strike="noStrike" kern="1200" cap="none" spc="5" normalizeH="0" baseline="0" noProof="0" dirty="0">
                <a:ln>
                  <a:noFill/>
                </a:ln>
                <a:solidFill>
                  <a:srgbClr val="404040"/>
                </a:solidFill>
                <a:effectLst/>
                <a:uLnTx/>
                <a:uFillTx/>
                <a:latin typeface="Calibri"/>
                <a:ea typeface="+mn-ea"/>
                <a:cs typeface="Calibri"/>
              </a:rPr>
              <a:t>00</a:t>
            </a:r>
            <a:endParaRPr kumimoji="0" sz="1100" b="0" i="0" u="none" strike="noStrike" kern="1200" cap="none" spc="0" normalizeH="0" baseline="0" noProof="0">
              <a:ln>
                <a:noFill/>
              </a:ln>
              <a:solidFill>
                <a:prstClr val="black"/>
              </a:solidFill>
              <a:effectLst/>
              <a:uLnTx/>
              <a:uFillTx/>
              <a:latin typeface="Calibri"/>
              <a:ea typeface="+mn-ea"/>
              <a:cs typeface="Calibri"/>
            </a:endParaRPr>
          </a:p>
        </p:txBody>
      </p:sp>
      <p:sp>
        <p:nvSpPr>
          <p:cNvPr id="58" name="object 58">
            <a:extLst>
              <a:ext uri="{C183D7F6-B498-43B3-948B-1728B52AA6E4}">
                <adec:decorative xmlns:adec="http://schemas.microsoft.com/office/drawing/2017/decorative" val="1"/>
              </a:ext>
            </a:extLst>
          </p:cNvPr>
          <p:cNvSpPr/>
          <p:nvPr/>
        </p:nvSpPr>
        <p:spPr>
          <a:xfrm>
            <a:off x="7963306" y="2262447"/>
            <a:ext cx="402590" cy="393700"/>
          </a:xfrm>
          <a:custGeom>
            <a:avLst/>
            <a:gdLst/>
            <a:ahLst/>
            <a:cxnLst/>
            <a:rect l="l" t="t" r="r" b="b"/>
            <a:pathLst>
              <a:path w="402590" h="393700">
                <a:moveTo>
                  <a:pt x="402145" y="0"/>
                </a:moveTo>
                <a:lnTo>
                  <a:pt x="0" y="0"/>
                </a:lnTo>
                <a:lnTo>
                  <a:pt x="0" y="393376"/>
                </a:lnTo>
                <a:lnTo>
                  <a:pt x="402145" y="393376"/>
                </a:lnTo>
                <a:lnTo>
                  <a:pt x="402145"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9" name="object 59">
            <a:extLst>
              <a:ext uri="{C183D7F6-B498-43B3-948B-1728B52AA6E4}">
                <adec:decorative xmlns:adec="http://schemas.microsoft.com/office/drawing/2017/decorative" val="1"/>
              </a:ext>
            </a:extLst>
          </p:cNvPr>
          <p:cNvGrpSpPr/>
          <p:nvPr/>
        </p:nvGrpSpPr>
        <p:grpSpPr>
          <a:xfrm>
            <a:off x="8596739" y="3443094"/>
            <a:ext cx="736600" cy="1470660"/>
            <a:chOff x="8596739" y="3443094"/>
            <a:chExt cx="736600" cy="1470660"/>
          </a:xfrm>
        </p:grpSpPr>
        <p:pic>
          <p:nvPicPr>
            <p:cNvPr id="60" name="object 60"/>
            <p:cNvPicPr/>
            <p:nvPr/>
          </p:nvPicPr>
          <p:blipFill>
            <a:blip r:embed="rId9" cstate="print"/>
            <a:stretch>
              <a:fillRect/>
            </a:stretch>
          </p:blipFill>
          <p:spPr>
            <a:xfrm>
              <a:off x="8762193" y="3443094"/>
              <a:ext cx="402145" cy="1223164"/>
            </a:xfrm>
            <a:prstGeom prst="rect">
              <a:avLst/>
            </a:prstGeom>
          </p:spPr>
        </p:pic>
        <p:sp>
          <p:nvSpPr>
            <p:cNvPr id="61" name="object 61"/>
            <p:cNvSpPr/>
            <p:nvPr/>
          </p:nvSpPr>
          <p:spPr>
            <a:xfrm>
              <a:off x="8596739" y="4666260"/>
              <a:ext cx="736600" cy="247650"/>
            </a:xfrm>
            <a:custGeom>
              <a:avLst/>
              <a:gdLst/>
              <a:ahLst/>
              <a:cxnLst/>
              <a:rect l="l" t="t" r="r" b="b"/>
              <a:pathLst>
                <a:path w="736600" h="247650">
                  <a:moveTo>
                    <a:pt x="736600" y="0"/>
                  </a:moveTo>
                  <a:lnTo>
                    <a:pt x="0" y="0"/>
                  </a:lnTo>
                  <a:lnTo>
                    <a:pt x="0" y="247442"/>
                  </a:lnTo>
                  <a:lnTo>
                    <a:pt x="736600" y="247442"/>
                  </a:lnTo>
                  <a:lnTo>
                    <a:pt x="73660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2" name="object 62"/>
          <p:cNvSpPr txBox="1"/>
          <p:nvPr/>
        </p:nvSpPr>
        <p:spPr>
          <a:xfrm>
            <a:off x="8357652" y="3149600"/>
            <a:ext cx="270446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tab pos="435609" algn="l"/>
                <a:tab pos="2691130" algn="l"/>
              </a:tabLst>
              <a:defRPr/>
            </a:pPr>
            <a:r>
              <a:rPr kumimoji="0" sz="1200" b="0" i="0" u="sng" strike="noStrike" kern="1200" cap="none" spc="0" normalizeH="0" baseline="0" noProof="0" dirty="0">
                <a:ln>
                  <a:noFill/>
                </a:ln>
                <a:solidFill>
                  <a:srgbClr val="ED7D31"/>
                </a:solidFill>
                <a:effectLst/>
                <a:uLnTx/>
                <a:uFill>
                  <a:solidFill>
                    <a:srgbClr val="D9D9D9"/>
                  </a:solidFill>
                </a:uFill>
                <a:latin typeface="Times New Roman"/>
                <a:ea typeface="+mn-ea"/>
                <a:cs typeface="Times New Roman"/>
              </a:rPr>
              <a:t> 	</a:t>
            </a:r>
            <a:r>
              <a:rPr kumimoji="0" sz="1200" b="1" i="0" u="sng" strike="noStrike" kern="1200" cap="none" spc="-5" normalizeH="0" baseline="0" noProof="0" dirty="0">
                <a:ln>
                  <a:noFill/>
                </a:ln>
                <a:solidFill>
                  <a:srgbClr val="ED7D31"/>
                </a:solidFill>
                <a:effectLst/>
                <a:uLnTx/>
                <a:uFill>
                  <a:solidFill>
                    <a:srgbClr val="D9D9D9"/>
                  </a:solidFill>
                </a:uFill>
                <a:latin typeface="Calibri"/>
                <a:ea typeface="+mn-ea"/>
                <a:cs typeface="Calibri"/>
              </a:rPr>
              <a:t>-50%	</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63" name="object 63"/>
          <p:cNvSpPr txBox="1"/>
          <p:nvPr/>
        </p:nvSpPr>
        <p:spPr>
          <a:xfrm>
            <a:off x="10365685" y="4432300"/>
            <a:ext cx="345440"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0" normalizeH="0" baseline="0" noProof="0" dirty="0">
                <a:ln>
                  <a:noFill/>
                </a:ln>
                <a:solidFill>
                  <a:prstClr val="black"/>
                </a:solidFill>
                <a:effectLst/>
                <a:uLnTx/>
                <a:uFillTx/>
                <a:latin typeface="Calibri"/>
                <a:ea typeface="+mn-ea"/>
                <a:cs typeface="Calibri"/>
              </a:rPr>
              <a:t>G</a:t>
            </a:r>
            <a:r>
              <a:rPr kumimoji="0" sz="1000" b="1" i="0" u="none" strike="noStrike" kern="1200" cap="none" spc="-5" normalizeH="0" baseline="0" noProof="0" dirty="0">
                <a:ln>
                  <a:noFill/>
                </a:ln>
                <a:solidFill>
                  <a:prstClr val="black"/>
                </a:solidFill>
                <a:effectLst/>
                <a:uLnTx/>
                <a:uFillTx/>
                <a:latin typeface="Calibri"/>
                <a:ea typeface="+mn-ea"/>
                <a:cs typeface="Calibri"/>
              </a:rPr>
              <a:t>E</a:t>
            </a:r>
            <a:r>
              <a:rPr kumimoji="0" sz="1000" b="1" i="0" u="none" strike="noStrike" kern="1200" cap="none" spc="0" normalizeH="0" baseline="0" noProof="0" dirty="0">
                <a:ln>
                  <a:noFill/>
                </a:ln>
                <a:solidFill>
                  <a:prstClr val="black"/>
                </a:solidFill>
                <a:effectLst/>
                <a:uLnTx/>
                <a:uFillTx/>
                <a:latin typeface="Calibri"/>
                <a:ea typeface="+mn-ea"/>
                <a:cs typeface="Calibri"/>
              </a:rPr>
              <a:t>N 2</a:t>
            </a:r>
            <a:endParaRPr kumimoji="0" sz="1000" b="0" i="0" u="none" strike="noStrike" kern="1200" cap="none" spc="0" normalizeH="0" baseline="0" noProof="0">
              <a:ln>
                <a:noFill/>
              </a:ln>
              <a:solidFill>
                <a:prstClr val="black"/>
              </a:solidFill>
              <a:effectLst/>
              <a:uLnTx/>
              <a:uFillTx/>
              <a:latin typeface="Calibri"/>
              <a:ea typeface="+mn-ea"/>
              <a:cs typeface="Calibri"/>
            </a:endParaRPr>
          </a:p>
        </p:txBody>
      </p:sp>
      <p:sp>
        <p:nvSpPr>
          <p:cNvPr id="64" name="object 64"/>
          <p:cNvSpPr txBox="1"/>
          <p:nvPr/>
        </p:nvSpPr>
        <p:spPr>
          <a:xfrm>
            <a:off x="9213557" y="4445000"/>
            <a:ext cx="345440" cy="177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0" normalizeH="0" baseline="0" noProof="0" dirty="0">
                <a:ln>
                  <a:noFill/>
                </a:ln>
                <a:solidFill>
                  <a:prstClr val="black"/>
                </a:solidFill>
                <a:effectLst/>
                <a:uLnTx/>
                <a:uFillTx/>
                <a:latin typeface="Calibri"/>
                <a:ea typeface="+mn-ea"/>
                <a:cs typeface="Calibri"/>
              </a:rPr>
              <a:t>G</a:t>
            </a:r>
            <a:r>
              <a:rPr kumimoji="0" sz="1000" b="1" i="0" u="none" strike="noStrike" kern="1200" cap="none" spc="-5" normalizeH="0" baseline="0" noProof="0" dirty="0">
                <a:ln>
                  <a:noFill/>
                </a:ln>
                <a:solidFill>
                  <a:prstClr val="black"/>
                </a:solidFill>
                <a:effectLst/>
                <a:uLnTx/>
                <a:uFillTx/>
                <a:latin typeface="Calibri"/>
                <a:ea typeface="+mn-ea"/>
                <a:cs typeface="Calibri"/>
              </a:rPr>
              <a:t>E</a:t>
            </a:r>
            <a:r>
              <a:rPr kumimoji="0" sz="1000" b="1" i="0" u="none" strike="noStrike" kern="1200" cap="none" spc="0" normalizeH="0" baseline="0" noProof="0" dirty="0">
                <a:ln>
                  <a:noFill/>
                </a:ln>
                <a:solidFill>
                  <a:prstClr val="black"/>
                </a:solidFill>
                <a:effectLst/>
                <a:uLnTx/>
                <a:uFillTx/>
                <a:latin typeface="Calibri"/>
                <a:ea typeface="+mn-ea"/>
                <a:cs typeface="Calibri"/>
              </a:rPr>
              <a:t>N 1</a:t>
            </a:r>
            <a:endParaRPr kumimoji="0" sz="10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65" name="object 65">
            <a:extLst>
              <a:ext uri="{C183D7F6-B498-43B3-948B-1728B52AA6E4}">
                <adec:decorative xmlns:adec="http://schemas.microsoft.com/office/drawing/2017/decorative" val="1"/>
              </a:ext>
            </a:extLst>
          </p:cNvPr>
          <p:cNvGrpSpPr/>
          <p:nvPr/>
        </p:nvGrpSpPr>
        <p:grpSpPr>
          <a:xfrm>
            <a:off x="7420251" y="2126076"/>
            <a:ext cx="2882265" cy="2787650"/>
            <a:chOff x="7420251" y="2126076"/>
            <a:chExt cx="2882265" cy="2787650"/>
          </a:xfrm>
        </p:grpSpPr>
        <p:sp>
          <p:nvSpPr>
            <p:cNvPr id="66" name="object 66"/>
            <p:cNvSpPr/>
            <p:nvPr/>
          </p:nvSpPr>
          <p:spPr>
            <a:xfrm>
              <a:off x="7420251" y="2472820"/>
              <a:ext cx="239395" cy="2291080"/>
            </a:xfrm>
            <a:custGeom>
              <a:avLst/>
              <a:gdLst/>
              <a:ahLst/>
              <a:cxnLst/>
              <a:rect l="l" t="t" r="r" b="b"/>
              <a:pathLst>
                <a:path w="239395" h="2291079">
                  <a:moveTo>
                    <a:pt x="238961" y="0"/>
                  </a:moveTo>
                  <a:lnTo>
                    <a:pt x="0" y="0"/>
                  </a:lnTo>
                  <a:lnTo>
                    <a:pt x="0" y="2290814"/>
                  </a:lnTo>
                  <a:lnTo>
                    <a:pt x="238961" y="2290814"/>
                  </a:lnTo>
                  <a:lnTo>
                    <a:pt x="23896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object 67"/>
            <p:cNvSpPr/>
            <p:nvPr/>
          </p:nvSpPr>
          <p:spPr>
            <a:xfrm>
              <a:off x="7963306" y="2276872"/>
              <a:ext cx="407670" cy="2389505"/>
            </a:xfrm>
            <a:custGeom>
              <a:avLst/>
              <a:gdLst/>
              <a:ahLst/>
              <a:cxnLst/>
              <a:rect l="l" t="t" r="r" b="b"/>
              <a:pathLst>
                <a:path w="407670" h="2389504">
                  <a:moveTo>
                    <a:pt x="407046" y="0"/>
                  </a:moveTo>
                  <a:lnTo>
                    <a:pt x="0" y="0"/>
                  </a:lnTo>
                  <a:lnTo>
                    <a:pt x="0" y="2389386"/>
                  </a:lnTo>
                  <a:lnTo>
                    <a:pt x="407046" y="2389386"/>
                  </a:lnTo>
                  <a:lnTo>
                    <a:pt x="407046"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object 68"/>
            <p:cNvSpPr/>
            <p:nvPr/>
          </p:nvSpPr>
          <p:spPr>
            <a:xfrm>
              <a:off x="8437459" y="2126076"/>
              <a:ext cx="1691005" cy="292735"/>
            </a:xfrm>
            <a:custGeom>
              <a:avLst/>
              <a:gdLst/>
              <a:ahLst/>
              <a:cxnLst/>
              <a:rect l="l" t="t" r="r" b="b"/>
              <a:pathLst>
                <a:path w="1691004" h="292735">
                  <a:moveTo>
                    <a:pt x="1690988" y="0"/>
                  </a:moveTo>
                  <a:lnTo>
                    <a:pt x="0" y="0"/>
                  </a:lnTo>
                  <a:lnTo>
                    <a:pt x="0" y="292126"/>
                  </a:lnTo>
                  <a:lnTo>
                    <a:pt x="1690988" y="292126"/>
                  </a:lnTo>
                  <a:lnTo>
                    <a:pt x="1690988"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69" name="object 69"/>
            <p:cNvPicPr/>
            <p:nvPr/>
          </p:nvPicPr>
          <p:blipFill>
            <a:blip r:embed="rId10" cstate="print"/>
            <a:stretch>
              <a:fillRect/>
            </a:stretch>
          </p:blipFill>
          <p:spPr>
            <a:xfrm>
              <a:off x="8789864" y="4717083"/>
              <a:ext cx="365759" cy="196618"/>
            </a:xfrm>
            <a:prstGeom prst="rect">
              <a:avLst/>
            </a:prstGeom>
          </p:spPr>
        </p:pic>
        <p:pic>
          <p:nvPicPr>
            <p:cNvPr id="70" name="object 70"/>
            <p:cNvPicPr/>
            <p:nvPr/>
          </p:nvPicPr>
          <p:blipFill>
            <a:blip r:embed="rId10" cstate="print"/>
            <a:stretch>
              <a:fillRect/>
            </a:stretch>
          </p:blipFill>
          <p:spPr>
            <a:xfrm>
              <a:off x="9936351" y="4712088"/>
              <a:ext cx="365759" cy="196618"/>
            </a:xfrm>
            <a:prstGeom prst="rect">
              <a:avLst/>
            </a:prstGeom>
          </p:spPr>
        </p:pic>
        <p:sp>
          <p:nvSpPr>
            <p:cNvPr id="71" name="object 71"/>
            <p:cNvSpPr/>
            <p:nvPr/>
          </p:nvSpPr>
          <p:spPr>
            <a:xfrm>
              <a:off x="7885600" y="4751936"/>
              <a:ext cx="503555" cy="151765"/>
            </a:xfrm>
            <a:custGeom>
              <a:avLst/>
              <a:gdLst/>
              <a:ahLst/>
              <a:cxnLst/>
              <a:rect l="l" t="t" r="r" b="b"/>
              <a:pathLst>
                <a:path w="503554" h="151764">
                  <a:moveTo>
                    <a:pt x="502968" y="0"/>
                  </a:moveTo>
                  <a:lnTo>
                    <a:pt x="0" y="0"/>
                  </a:lnTo>
                  <a:lnTo>
                    <a:pt x="0" y="151273"/>
                  </a:lnTo>
                  <a:lnTo>
                    <a:pt x="502968" y="151273"/>
                  </a:lnTo>
                  <a:lnTo>
                    <a:pt x="502968"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object 72"/>
            <p:cNvSpPr/>
            <p:nvPr/>
          </p:nvSpPr>
          <p:spPr>
            <a:xfrm>
              <a:off x="7885600" y="4751936"/>
              <a:ext cx="503555" cy="151765"/>
            </a:xfrm>
            <a:custGeom>
              <a:avLst/>
              <a:gdLst/>
              <a:ahLst/>
              <a:cxnLst/>
              <a:rect l="l" t="t" r="r" b="b"/>
              <a:pathLst>
                <a:path w="503554" h="151764">
                  <a:moveTo>
                    <a:pt x="0" y="0"/>
                  </a:moveTo>
                  <a:lnTo>
                    <a:pt x="502969" y="0"/>
                  </a:lnTo>
                  <a:lnTo>
                    <a:pt x="502969" y="151274"/>
                  </a:lnTo>
                  <a:lnTo>
                    <a:pt x="0" y="151274"/>
                  </a:lnTo>
                  <a:lnTo>
                    <a:pt x="0" y="0"/>
                  </a:lnTo>
                  <a:close/>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3" name="object 73"/>
          <p:cNvSpPr txBox="1"/>
          <p:nvPr/>
        </p:nvSpPr>
        <p:spPr>
          <a:xfrm>
            <a:off x="1666458" y="4953000"/>
            <a:ext cx="544830" cy="177800"/>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0" normalizeH="0" baseline="0" noProof="0" dirty="0">
                <a:ln>
                  <a:noFill/>
                </a:ln>
                <a:solidFill>
                  <a:srgbClr val="7F7F7F"/>
                </a:solidFill>
                <a:effectLst/>
                <a:uLnTx/>
                <a:uFillTx/>
                <a:latin typeface="Calibri"/>
                <a:ea typeface="+mn-ea"/>
                <a:cs typeface="Calibri"/>
              </a:rPr>
              <a:t>2</a:t>
            </a:r>
            <a:r>
              <a:rPr kumimoji="0" sz="1000" b="1" i="0" u="none" strike="noStrike" kern="1200" cap="none" spc="-30" normalizeH="0" baseline="0" noProof="0" dirty="0">
                <a:ln>
                  <a:noFill/>
                </a:ln>
                <a:solidFill>
                  <a:srgbClr val="7F7F7F"/>
                </a:solidFill>
                <a:effectLst/>
                <a:uLnTx/>
                <a:uFillTx/>
                <a:latin typeface="Calibri"/>
                <a:ea typeface="+mn-ea"/>
                <a:cs typeface="Calibri"/>
              </a:rPr>
              <a:t> </a:t>
            </a:r>
            <a:r>
              <a:rPr kumimoji="0" sz="1000" b="1" i="0" u="none" strike="noStrike" kern="1200" cap="none" spc="0" normalizeH="0" baseline="0" noProof="0" dirty="0">
                <a:ln>
                  <a:noFill/>
                </a:ln>
                <a:solidFill>
                  <a:srgbClr val="7F7F7F"/>
                </a:solidFill>
                <a:effectLst/>
                <a:uLnTx/>
                <a:uFillTx/>
                <a:latin typeface="Calibri"/>
                <a:ea typeface="+mn-ea"/>
                <a:cs typeface="Calibri"/>
              </a:rPr>
              <a:t>–</a:t>
            </a:r>
            <a:r>
              <a:rPr kumimoji="0" sz="1000" b="1" i="0" u="none" strike="noStrike" kern="1200" cap="none" spc="-30" normalizeH="0" baseline="0" noProof="0" dirty="0">
                <a:ln>
                  <a:noFill/>
                </a:ln>
                <a:solidFill>
                  <a:srgbClr val="7F7F7F"/>
                </a:solidFill>
                <a:effectLst/>
                <a:uLnTx/>
                <a:uFillTx/>
                <a:latin typeface="Calibri"/>
                <a:ea typeface="+mn-ea"/>
                <a:cs typeface="Calibri"/>
              </a:rPr>
              <a:t> </a:t>
            </a:r>
            <a:r>
              <a:rPr kumimoji="0" sz="1000" b="1" i="0" u="none" strike="noStrike" kern="1200" cap="none" spc="0" normalizeH="0" baseline="0" noProof="0" dirty="0">
                <a:ln>
                  <a:noFill/>
                </a:ln>
                <a:solidFill>
                  <a:srgbClr val="7F7F7F"/>
                </a:solidFill>
                <a:effectLst/>
                <a:uLnTx/>
                <a:uFillTx/>
                <a:latin typeface="Calibri"/>
                <a:ea typeface="+mn-ea"/>
                <a:cs typeface="Calibri"/>
              </a:rPr>
              <a:t>3</a:t>
            </a:r>
            <a:r>
              <a:rPr kumimoji="0" sz="1000" b="1" i="0" u="none" strike="noStrike" kern="1200" cap="none" spc="-25" normalizeH="0" baseline="0" noProof="0" dirty="0">
                <a:ln>
                  <a:noFill/>
                </a:ln>
                <a:solidFill>
                  <a:srgbClr val="7F7F7F"/>
                </a:solidFill>
                <a:effectLst/>
                <a:uLnTx/>
                <a:uFillTx/>
                <a:latin typeface="Calibri"/>
                <a:ea typeface="+mn-ea"/>
                <a:cs typeface="Calibri"/>
              </a:rPr>
              <a:t> </a:t>
            </a:r>
            <a:r>
              <a:rPr kumimoji="0" sz="1000" b="1" i="0" u="none" strike="noStrike" kern="1200" cap="none" spc="-5" normalizeH="0" baseline="0" noProof="0" dirty="0">
                <a:ln>
                  <a:noFill/>
                </a:ln>
                <a:solidFill>
                  <a:srgbClr val="7F7F7F"/>
                </a:solidFill>
                <a:effectLst/>
                <a:uLnTx/>
                <a:uFillTx/>
                <a:latin typeface="Calibri"/>
                <a:ea typeface="+mn-ea"/>
                <a:cs typeface="Calibri"/>
              </a:rPr>
              <a:t>Days</a:t>
            </a:r>
            <a:endParaRPr kumimoji="0" sz="1000" b="0" i="0" u="none" strike="noStrike" kern="1200" cap="none" spc="0" normalizeH="0" baseline="0" noProof="0">
              <a:ln>
                <a:noFill/>
              </a:ln>
              <a:solidFill>
                <a:prstClr val="black"/>
              </a:solidFill>
              <a:effectLst/>
              <a:uLnTx/>
              <a:uFillTx/>
              <a:latin typeface="Calibri"/>
              <a:ea typeface="+mn-ea"/>
              <a:cs typeface="Calibri"/>
            </a:endParaRPr>
          </a:p>
        </p:txBody>
      </p:sp>
      <p:sp>
        <p:nvSpPr>
          <p:cNvPr id="74" name="object 74" descr="10+ step process"/>
          <p:cNvSpPr/>
          <p:nvPr/>
        </p:nvSpPr>
        <p:spPr>
          <a:xfrm>
            <a:off x="435225" y="2128206"/>
            <a:ext cx="476250" cy="2755265"/>
          </a:xfrm>
          <a:custGeom>
            <a:avLst/>
            <a:gdLst/>
            <a:ahLst/>
            <a:cxnLst/>
            <a:rect l="l" t="t" r="r" b="b"/>
            <a:pathLst>
              <a:path w="476250" h="2755265">
                <a:moveTo>
                  <a:pt x="238100" y="0"/>
                </a:moveTo>
                <a:lnTo>
                  <a:pt x="0" y="238097"/>
                </a:lnTo>
                <a:lnTo>
                  <a:pt x="119050" y="238097"/>
                </a:lnTo>
                <a:lnTo>
                  <a:pt x="119050" y="2516851"/>
                </a:lnTo>
                <a:lnTo>
                  <a:pt x="0" y="2516851"/>
                </a:lnTo>
                <a:lnTo>
                  <a:pt x="238100" y="2754951"/>
                </a:lnTo>
                <a:lnTo>
                  <a:pt x="476197" y="2516851"/>
                </a:lnTo>
                <a:lnTo>
                  <a:pt x="357147" y="2516851"/>
                </a:lnTo>
                <a:lnTo>
                  <a:pt x="357147" y="238097"/>
                </a:lnTo>
                <a:lnTo>
                  <a:pt x="476197" y="238097"/>
                </a:lnTo>
                <a:lnTo>
                  <a:pt x="238100" y="0"/>
                </a:lnTo>
                <a:close/>
              </a:path>
            </a:pathLst>
          </a:custGeom>
          <a:solidFill>
            <a:srgbClr val="7F7F7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object 75"/>
          <p:cNvSpPr txBox="1"/>
          <p:nvPr/>
        </p:nvSpPr>
        <p:spPr>
          <a:xfrm>
            <a:off x="535728" y="2790851"/>
            <a:ext cx="273685" cy="1438275"/>
          </a:xfrm>
          <a:prstGeom prst="rect">
            <a:avLst/>
          </a:prstGeom>
        </p:spPr>
        <p:txBody>
          <a:bodyPr vert="vert270" wrap="square" lIns="0" tIns="2540" rIns="0" bIns="0" rtlCol="0">
            <a:spAutoFit/>
          </a:bodyPr>
          <a:lstStyle/>
          <a:p>
            <a:pPr marL="12700" marR="0" lvl="0" indent="0" algn="l" defTabSz="914400" rtl="0" eaLnBrk="1" fontAlgn="auto" latinLnBrk="0" hangingPunct="1">
              <a:lnSpc>
                <a:spcPct val="100000"/>
              </a:lnSpc>
              <a:spcBef>
                <a:spcPts val="20"/>
              </a:spcBef>
              <a:spcAft>
                <a:spcPts val="0"/>
              </a:spcAft>
              <a:buClrTx/>
              <a:buSzTx/>
              <a:buFontTx/>
              <a:buNone/>
              <a:tabLst/>
              <a:defRPr/>
            </a:pPr>
            <a:r>
              <a:rPr kumimoji="0" sz="1600" b="1" i="0" u="none" strike="noStrike" kern="1200" cap="none" spc="0" normalizeH="0" baseline="0" noProof="0" dirty="0">
                <a:ln>
                  <a:noFill/>
                </a:ln>
                <a:solidFill>
                  <a:srgbClr val="FFFFFF"/>
                </a:solidFill>
                <a:effectLst/>
                <a:uLnTx/>
                <a:uFillTx/>
                <a:latin typeface="Calibri"/>
                <a:ea typeface="+mn-ea"/>
                <a:cs typeface="Calibri"/>
              </a:rPr>
              <a:t>10+</a:t>
            </a:r>
            <a:r>
              <a:rPr kumimoji="0" sz="1600" b="1" i="0" u="none" strike="noStrike" kern="1200" cap="none" spc="-40" normalizeH="0" baseline="0" noProof="0" dirty="0">
                <a:ln>
                  <a:noFill/>
                </a:ln>
                <a:solidFill>
                  <a:srgbClr val="FFFFFF"/>
                </a:solidFill>
                <a:effectLst/>
                <a:uLnTx/>
                <a:uFillTx/>
                <a:latin typeface="Calibri"/>
                <a:ea typeface="+mn-ea"/>
                <a:cs typeface="Calibri"/>
              </a:rPr>
              <a:t> </a:t>
            </a:r>
            <a:r>
              <a:rPr kumimoji="0" sz="1600" b="1" i="0" u="none" strike="noStrike" kern="1200" cap="none" spc="-10" normalizeH="0" baseline="0" noProof="0" dirty="0">
                <a:ln>
                  <a:noFill/>
                </a:ln>
                <a:solidFill>
                  <a:srgbClr val="FFFFFF"/>
                </a:solidFill>
                <a:effectLst/>
                <a:uLnTx/>
                <a:uFillTx/>
                <a:latin typeface="Calibri"/>
                <a:ea typeface="+mn-ea"/>
                <a:cs typeface="Calibri"/>
              </a:rPr>
              <a:t>Step</a:t>
            </a:r>
            <a:r>
              <a:rPr kumimoji="0" sz="1600" b="1" i="0" u="none" strike="noStrike" kern="1200" cap="none" spc="-35" normalizeH="0" baseline="0" noProof="0" dirty="0">
                <a:ln>
                  <a:noFill/>
                </a:ln>
                <a:solidFill>
                  <a:srgbClr val="FFFFFF"/>
                </a:solidFill>
                <a:effectLst/>
                <a:uLnTx/>
                <a:uFillTx/>
                <a:latin typeface="Calibri"/>
                <a:ea typeface="+mn-ea"/>
                <a:cs typeface="Calibri"/>
              </a:rPr>
              <a:t> </a:t>
            </a:r>
            <a:r>
              <a:rPr kumimoji="0" sz="1600" b="1" i="0" u="none" strike="noStrike" kern="1200" cap="none" spc="-5" normalizeH="0" baseline="0" noProof="0" dirty="0">
                <a:ln>
                  <a:noFill/>
                </a:ln>
                <a:solidFill>
                  <a:srgbClr val="FFFFFF"/>
                </a:solidFill>
                <a:effectLst/>
                <a:uLnTx/>
                <a:uFillTx/>
                <a:latin typeface="Calibri"/>
                <a:ea typeface="+mn-ea"/>
                <a:cs typeface="Calibri"/>
              </a:rPr>
              <a:t>Process</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76" name="object 76" descr="3 step process"/>
          <p:cNvSpPr/>
          <p:nvPr/>
        </p:nvSpPr>
        <p:spPr>
          <a:xfrm>
            <a:off x="4794322" y="2151310"/>
            <a:ext cx="476250" cy="2755265"/>
          </a:xfrm>
          <a:custGeom>
            <a:avLst/>
            <a:gdLst/>
            <a:ahLst/>
            <a:cxnLst/>
            <a:rect l="l" t="t" r="r" b="b"/>
            <a:pathLst>
              <a:path w="476250" h="2755265">
                <a:moveTo>
                  <a:pt x="238100" y="0"/>
                </a:moveTo>
                <a:lnTo>
                  <a:pt x="0" y="238095"/>
                </a:lnTo>
                <a:lnTo>
                  <a:pt x="119049" y="238095"/>
                </a:lnTo>
                <a:lnTo>
                  <a:pt x="119049" y="2516850"/>
                </a:lnTo>
                <a:lnTo>
                  <a:pt x="0" y="2516850"/>
                </a:lnTo>
                <a:lnTo>
                  <a:pt x="238100" y="2754950"/>
                </a:lnTo>
                <a:lnTo>
                  <a:pt x="476197" y="2516850"/>
                </a:lnTo>
                <a:lnTo>
                  <a:pt x="357148" y="2516850"/>
                </a:lnTo>
                <a:lnTo>
                  <a:pt x="357148" y="238095"/>
                </a:lnTo>
                <a:lnTo>
                  <a:pt x="476197" y="238095"/>
                </a:lnTo>
                <a:lnTo>
                  <a:pt x="238100" y="0"/>
                </a:lnTo>
                <a:close/>
              </a:path>
            </a:pathLst>
          </a:custGeom>
          <a:solidFill>
            <a:srgbClr val="7F7F7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object 77"/>
          <p:cNvSpPr txBox="1"/>
          <p:nvPr/>
        </p:nvSpPr>
        <p:spPr>
          <a:xfrm>
            <a:off x="4894825" y="2906704"/>
            <a:ext cx="273685" cy="1233805"/>
          </a:xfrm>
          <a:prstGeom prst="rect">
            <a:avLst/>
          </a:prstGeom>
        </p:spPr>
        <p:txBody>
          <a:bodyPr vert="vert270" wrap="square" lIns="0" tIns="2540" rIns="0" bIns="0" rtlCol="0">
            <a:spAutoFit/>
          </a:bodyPr>
          <a:lstStyle/>
          <a:p>
            <a:pPr marL="12700" marR="0" lvl="0" indent="0" algn="l" defTabSz="914400" rtl="0" eaLnBrk="1" fontAlgn="auto" latinLnBrk="0" hangingPunct="1">
              <a:lnSpc>
                <a:spcPct val="100000"/>
              </a:lnSpc>
              <a:spcBef>
                <a:spcPts val="20"/>
              </a:spcBef>
              <a:spcAft>
                <a:spcPts val="0"/>
              </a:spcAft>
              <a:buClrTx/>
              <a:buSzTx/>
              <a:buFontTx/>
              <a:buNone/>
              <a:tabLst/>
              <a:defRPr/>
            </a:pPr>
            <a:r>
              <a:rPr kumimoji="0" sz="1600" b="1" i="0" u="none" strike="noStrike" kern="1200" cap="none" spc="0" normalizeH="0" baseline="0" noProof="0" dirty="0">
                <a:ln>
                  <a:noFill/>
                </a:ln>
                <a:solidFill>
                  <a:srgbClr val="FFFFFF"/>
                </a:solidFill>
                <a:effectLst/>
                <a:uLnTx/>
                <a:uFillTx/>
                <a:latin typeface="Calibri"/>
                <a:ea typeface="+mn-ea"/>
                <a:cs typeface="Calibri"/>
              </a:rPr>
              <a:t>3</a:t>
            </a:r>
            <a:r>
              <a:rPr kumimoji="0" sz="1600" b="1" i="0" u="none" strike="noStrike" kern="1200" cap="none" spc="-40" normalizeH="0" baseline="0" noProof="0" dirty="0">
                <a:ln>
                  <a:noFill/>
                </a:ln>
                <a:solidFill>
                  <a:srgbClr val="FFFFFF"/>
                </a:solidFill>
                <a:effectLst/>
                <a:uLnTx/>
                <a:uFillTx/>
                <a:latin typeface="Calibri"/>
                <a:ea typeface="+mn-ea"/>
                <a:cs typeface="Calibri"/>
              </a:rPr>
              <a:t> </a:t>
            </a:r>
            <a:r>
              <a:rPr kumimoji="0" sz="1600" b="1" i="0" u="none" strike="noStrike" kern="1200" cap="none" spc="-10" normalizeH="0" baseline="0" noProof="0" dirty="0">
                <a:ln>
                  <a:noFill/>
                </a:ln>
                <a:solidFill>
                  <a:srgbClr val="FFFFFF"/>
                </a:solidFill>
                <a:effectLst/>
                <a:uLnTx/>
                <a:uFillTx/>
                <a:latin typeface="Calibri"/>
                <a:ea typeface="+mn-ea"/>
                <a:cs typeface="Calibri"/>
              </a:rPr>
              <a:t>Step</a:t>
            </a:r>
            <a:r>
              <a:rPr kumimoji="0" sz="1600" b="1" i="0" u="none" strike="noStrike" kern="1200" cap="none" spc="-35" normalizeH="0" baseline="0" noProof="0" dirty="0">
                <a:ln>
                  <a:noFill/>
                </a:ln>
                <a:solidFill>
                  <a:srgbClr val="FFFFFF"/>
                </a:solidFill>
                <a:effectLst/>
                <a:uLnTx/>
                <a:uFillTx/>
                <a:latin typeface="Calibri"/>
                <a:ea typeface="+mn-ea"/>
                <a:cs typeface="Calibri"/>
              </a:rPr>
              <a:t> </a:t>
            </a:r>
            <a:r>
              <a:rPr kumimoji="0" sz="1600" b="1" i="0" u="none" strike="noStrike" kern="1200" cap="none" spc="-5" normalizeH="0" baseline="0" noProof="0" dirty="0">
                <a:ln>
                  <a:noFill/>
                </a:ln>
                <a:solidFill>
                  <a:srgbClr val="FFFFFF"/>
                </a:solidFill>
                <a:effectLst/>
                <a:uLnTx/>
                <a:uFillTx/>
                <a:latin typeface="Calibri"/>
                <a:ea typeface="+mn-ea"/>
                <a:cs typeface="Calibri"/>
              </a:rPr>
              <a:t>Process</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78" name="object 78">
            <a:extLst>
              <a:ext uri="{C183D7F6-B498-43B3-948B-1728B52AA6E4}">
                <adec:decorative xmlns:adec="http://schemas.microsoft.com/office/drawing/2017/decorative" val="1"/>
              </a:ext>
            </a:extLst>
          </p:cNvPr>
          <p:cNvSpPr/>
          <p:nvPr/>
        </p:nvSpPr>
        <p:spPr>
          <a:xfrm>
            <a:off x="5699918" y="2243681"/>
            <a:ext cx="972819" cy="2546350"/>
          </a:xfrm>
          <a:custGeom>
            <a:avLst/>
            <a:gdLst/>
            <a:ahLst/>
            <a:cxnLst/>
            <a:rect l="l" t="t" r="r" b="b"/>
            <a:pathLst>
              <a:path w="972820" h="2546350">
                <a:moveTo>
                  <a:pt x="0" y="0"/>
                </a:moveTo>
                <a:lnTo>
                  <a:pt x="0" y="2546300"/>
                </a:lnTo>
                <a:lnTo>
                  <a:pt x="972587" y="1273149"/>
                </a:lnTo>
                <a:lnTo>
                  <a:pt x="0" y="0"/>
                </a:lnTo>
                <a:close/>
              </a:path>
            </a:pathLst>
          </a:custGeom>
          <a:solidFill>
            <a:srgbClr val="ED7D31">
              <a:alpha val="501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object 79"/>
          <p:cNvSpPr txBox="1"/>
          <p:nvPr/>
        </p:nvSpPr>
        <p:spPr>
          <a:xfrm>
            <a:off x="7770589" y="4648200"/>
            <a:ext cx="796290" cy="302260"/>
          </a:xfrm>
          <a:prstGeom prst="rect">
            <a:avLst/>
          </a:prstGeom>
        </p:spPr>
        <p:txBody>
          <a:bodyPr vert="horz" wrap="square" lIns="0" tIns="12700" rIns="0" bIns="0" rtlCol="0">
            <a:spAutoFit/>
          </a:bodyPr>
          <a:lstStyle/>
          <a:p>
            <a:pPr marL="635" marR="0" lvl="0" indent="0" algn="ctr" defTabSz="914400" rtl="0" eaLnBrk="1" fontAlgn="auto" latinLnBrk="0" hangingPunct="1">
              <a:lnSpc>
                <a:spcPct val="100000"/>
              </a:lnSpc>
              <a:spcBef>
                <a:spcPts val="100"/>
              </a:spcBef>
              <a:spcAft>
                <a:spcPts val="0"/>
              </a:spcAft>
              <a:buClrTx/>
              <a:buSzTx/>
              <a:buFontTx/>
              <a:buNone/>
              <a:tabLst/>
              <a:defRPr/>
            </a:pPr>
            <a:r>
              <a:rPr kumimoji="0" sz="900" b="1" i="0" u="none" strike="noStrike" kern="1200" cap="none" spc="0" normalizeH="0" baseline="0" noProof="0" dirty="0">
                <a:ln>
                  <a:noFill/>
                </a:ln>
                <a:solidFill>
                  <a:prstClr val="black"/>
                </a:solidFill>
                <a:effectLst/>
                <a:uLnTx/>
                <a:uFillTx/>
                <a:latin typeface="Calibri"/>
                <a:ea typeface="+mn-ea"/>
                <a:cs typeface="Calibri"/>
              </a:rPr>
              <a:t>Today</a:t>
            </a:r>
            <a:endParaRPr kumimoji="0" sz="900" b="0" i="0" u="none" strike="noStrike" kern="1200" cap="none" spc="0" normalizeH="0" baseline="0" noProof="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20"/>
              </a:spcBef>
              <a:spcAft>
                <a:spcPts val="0"/>
              </a:spcAft>
              <a:buClrTx/>
              <a:buSzTx/>
              <a:buFontTx/>
              <a:buNone/>
              <a:tabLst/>
              <a:defRPr/>
            </a:pPr>
            <a:r>
              <a:rPr kumimoji="0" sz="900" b="1" i="0" u="none" strike="noStrike" kern="1200" cap="none" spc="-5" normalizeH="0" baseline="0" noProof="0" dirty="0">
                <a:ln>
                  <a:noFill/>
                </a:ln>
                <a:solidFill>
                  <a:prstClr val="black"/>
                </a:solidFill>
                <a:effectLst/>
                <a:uLnTx/>
                <a:uFillTx/>
                <a:latin typeface="Calibri"/>
                <a:ea typeface="+mn-ea"/>
                <a:cs typeface="Calibri"/>
              </a:rPr>
              <a:t>Co-Precipitation</a:t>
            </a:r>
            <a:endParaRPr kumimoji="0" sz="900" b="0" i="0" u="none" strike="noStrike" kern="1200" cap="none" spc="0" normalizeH="0" baseline="0" noProof="0">
              <a:ln>
                <a:noFill/>
              </a:ln>
              <a:solidFill>
                <a:prstClr val="black"/>
              </a:solidFill>
              <a:effectLst/>
              <a:uLnTx/>
              <a:uFillTx/>
              <a:latin typeface="Calibri"/>
              <a:ea typeface="+mn-ea"/>
              <a:cs typeface="Calibri"/>
            </a:endParaRPr>
          </a:p>
        </p:txBody>
      </p:sp>
      <p:sp>
        <p:nvSpPr>
          <p:cNvPr id="80" name="object 80"/>
          <p:cNvSpPr txBox="1"/>
          <p:nvPr/>
        </p:nvSpPr>
        <p:spPr>
          <a:xfrm>
            <a:off x="3568329" y="4978400"/>
            <a:ext cx="574675" cy="177800"/>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0" normalizeH="0" baseline="0" noProof="0" dirty="0">
                <a:ln>
                  <a:noFill/>
                </a:ln>
                <a:solidFill>
                  <a:srgbClr val="7F7F7F"/>
                </a:solidFill>
                <a:effectLst/>
                <a:uLnTx/>
                <a:uFillTx/>
                <a:latin typeface="Calibri"/>
                <a:ea typeface="+mn-ea"/>
                <a:cs typeface="Calibri"/>
              </a:rPr>
              <a:t>1–</a:t>
            </a:r>
            <a:r>
              <a:rPr kumimoji="0" sz="1000" b="1" i="0" u="none" strike="noStrike" kern="1200" cap="none" spc="-40" normalizeH="0" baseline="0" noProof="0" dirty="0">
                <a:ln>
                  <a:noFill/>
                </a:ln>
                <a:solidFill>
                  <a:srgbClr val="7F7F7F"/>
                </a:solidFill>
                <a:effectLst/>
                <a:uLnTx/>
                <a:uFillTx/>
                <a:latin typeface="Calibri"/>
                <a:ea typeface="+mn-ea"/>
                <a:cs typeface="Calibri"/>
              </a:rPr>
              <a:t> </a:t>
            </a:r>
            <a:r>
              <a:rPr kumimoji="0" sz="1000" b="1" i="0" u="none" strike="noStrike" kern="1200" cap="none" spc="0" normalizeH="0" baseline="0" noProof="0" dirty="0">
                <a:ln>
                  <a:noFill/>
                </a:ln>
                <a:solidFill>
                  <a:srgbClr val="7F7F7F"/>
                </a:solidFill>
                <a:effectLst/>
                <a:uLnTx/>
                <a:uFillTx/>
                <a:latin typeface="Calibri"/>
                <a:ea typeface="+mn-ea"/>
                <a:cs typeface="Calibri"/>
              </a:rPr>
              <a:t>3</a:t>
            </a:r>
            <a:r>
              <a:rPr kumimoji="0" sz="1000" b="1" i="0" u="none" strike="noStrike" kern="1200" cap="none" spc="-35" normalizeH="0" baseline="0" noProof="0" dirty="0">
                <a:ln>
                  <a:noFill/>
                </a:ln>
                <a:solidFill>
                  <a:srgbClr val="7F7F7F"/>
                </a:solidFill>
                <a:effectLst/>
                <a:uLnTx/>
                <a:uFillTx/>
                <a:latin typeface="Calibri"/>
                <a:ea typeface="+mn-ea"/>
                <a:cs typeface="Calibri"/>
              </a:rPr>
              <a:t> </a:t>
            </a:r>
            <a:r>
              <a:rPr kumimoji="0" sz="1000" b="1" i="0" u="none" strike="noStrike" kern="1200" cap="none" spc="-5" normalizeH="0" baseline="0" noProof="0" dirty="0">
                <a:ln>
                  <a:noFill/>
                </a:ln>
                <a:solidFill>
                  <a:srgbClr val="7F7F7F"/>
                </a:solidFill>
                <a:effectLst/>
                <a:uLnTx/>
                <a:uFillTx/>
                <a:latin typeface="Calibri"/>
                <a:ea typeface="+mn-ea"/>
                <a:cs typeface="Calibri"/>
              </a:rPr>
              <a:t>Hours</a:t>
            </a:r>
            <a:endParaRPr kumimoji="0" sz="1000" b="0" i="0" u="none" strike="noStrike" kern="1200" cap="none" spc="0" normalizeH="0" baseline="0" noProof="0">
              <a:ln>
                <a:noFill/>
              </a:ln>
              <a:solidFill>
                <a:prstClr val="black"/>
              </a:solidFill>
              <a:effectLst/>
              <a:uLnTx/>
              <a:uFillTx/>
              <a:latin typeface="Calibri"/>
              <a:ea typeface="+mn-ea"/>
              <a:cs typeface="Calibri"/>
            </a:endParaRPr>
          </a:p>
        </p:txBody>
      </p:sp>
      <p:sp>
        <p:nvSpPr>
          <p:cNvPr id="81" name="object 81"/>
          <p:cNvSpPr txBox="1">
            <a:spLocks noGrp="1"/>
          </p:cNvSpPr>
          <p:nvPr>
            <p:ph type="title"/>
          </p:nvPr>
        </p:nvSpPr>
        <p:spPr>
          <a:xfrm>
            <a:off x="474662" y="116839"/>
            <a:ext cx="9895205" cy="800100"/>
          </a:xfrm>
          <a:prstGeom prst="rect">
            <a:avLst/>
          </a:prstGeom>
        </p:spPr>
        <p:txBody>
          <a:bodyPr vert="horz" wrap="square" lIns="0" tIns="111760" rIns="0" bIns="0" rtlCol="0">
            <a:spAutoFit/>
          </a:bodyPr>
          <a:lstStyle/>
          <a:p>
            <a:pPr marL="12700">
              <a:lnSpc>
                <a:spcPct val="100000"/>
              </a:lnSpc>
              <a:spcBef>
                <a:spcPts val="880"/>
              </a:spcBef>
            </a:pPr>
            <a:r>
              <a:rPr spc="-95" dirty="0">
                <a:solidFill>
                  <a:srgbClr val="ED7D31"/>
                </a:solidFill>
              </a:rPr>
              <a:t>6K’s</a:t>
            </a:r>
            <a:r>
              <a:rPr spc="-160" dirty="0">
                <a:solidFill>
                  <a:srgbClr val="ED7D31"/>
                </a:solidFill>
              </a:rPr>
              <a:t> </a:t>
            </a:r>
            <a:r>
              <a:rPr spc="-95" dirty="0">
                <a:solidFill>
                  <a:srgbClr val="ED7D31"/>
                </a:solidFill>
              </a:rPr>
              <a:t>Transformational</a:t>
            </a:r>
            <a:r>
              <a:rPr spc="-170" dirty="0">
                <a:solidFill>
                  <a:srgbClr val="ED7D31"/>
                </a:solidFill>
              </a:rPr>
              <a:t> </a:t>
            </a:r>
            <a:r>
              <a:rPr spc="-100" dirty="0">
                <a:solidFill>
                  <a:srgbClr val="ED7D31"/>
                </a:solidFill>
              </a:rPr>
              <a:t>Technology</a:t>
            </a:r>
            <a:r>
              <a:rPr spc="-160" dirty="0">
                <a:solidFill>
                  <a:srgbClr val="ED7D31"/>
                </a:solidFill>
              </a:rPr>
              <a:t> </a:t>
            </a:r>
            <a:r>
              <a:rPr spc="-75" dirty="0">
                <a:solidFill>
                  <a:srgbClr val="ED7D31"/>
                </a:solidFill>
              </a:rPr>
              <a:t>supports</a:t>
            </a:r>
            <a:r>
              <a:rPr spc="-160" dirty="0">
                <a:solidFill>
                  <a:srgbClr val="ED7D31"/>
                </a:solidFill>
              </a:rPr>
              <a:t> </a:t>
            </a:r>
            <a:r>
              <a:rPr spc="-45" dirty="0">
                <a:solidFill>
                  <a:srgbClr val="ED7D31"/>
                </a:solidFill>
              </a:rPr>
              <a:t>US</a:t>
            </a:r>
            <a:r>
              <a:rPr spc="-160" dirty="0">
                <a:solidFill>
                  <a:srgbClr val="ED7D31"/>
                </a:solidFill>
              </a:rPr>
              <a:t> </a:t>
            </a:r>
            <a:r>
              <a:rPr spc="-80" dirty="0">
                <a:solidFill>
                  <a:srgbClr val="ED7D31"/>
                </a:solidFill>
              </a:rPr>
              <a:t>production</a:t>
            </a:r>
            <a:r>
              <a:rPr spc="-165" dirty="0">
                <a:solidFill>
                  <a:srgbClr val="ED7D31"/>
                </a:solidFill>
              </a:rPr>
              <a:t> </a:t>
            </a:r>
            <a:r>
              <a:rPr spc="-75" dirty="0">
                <a:solidFill>
                  <a:srgbClr val="ED7D31"/>
                </a:solidFill>
              </a:rPr>
              <a:t>CHEAPER</a:t>
            </a:r>
            <a:r>
              <a:rPr spc="-165" dirty="0">
                <a:solidFill>
                  <a:srgbClr val="ED7D31"/>
                </a:solidFill>
              </a:rPr>
              <a:t> </a:t>
            </a:r>
            <a:r>
              <a:rPr spc="-60" dirty="0">
                <a:solidFill>
                  <a:srgbClr val="ED7D31"/>
                </a:solidFill>
              </a:rPr>
              <a:t>than</a:t>
            </a:r>
            <a:r>
              <a:rPr spc="-165" dirty="0">
                <a:solidFill>
                  <a:srgbClr val="ED7D31"/>
                </a:solidFill>
              </a:rPr>
              <a:t> </a:t>
            </a:r>
            <a:r>
              <a:rPr spc="-70" dirty="0">
                <a:solidFill>
                  <a:srgbClr val="ED7D31"/>
                </a:solidFill>
              </a:rPr>
              <a:t>China</a:t>
            </a:r>
          </a:p>
          <a:p>
            <a:pPr marL="12700">
              <a:lnSpc>
                <a:spcPct val="100000"/>
              </a:lnSpc>
              <a:spcBef>
                <a:spcPts val="520"/>
              </a:spcBef>
            </a:pPr>
            <a:r>
              <a:rPr sz="1600" b="0" dirty="0">
                <a:solidFill>
                  <a:srgbClr val="767171"/>
                </a:solidFill>
                <a:latin typeface="Calibri"/>
                <a:cs typeface="Calibri"/>
              </a:rPr>
              <a:t>6K</a:t>
            </a:r>
            <a:r>
              <a:rPr sz="1600" b="0" spc="5" dirty="0">
                <a:solidFill>
                  <a:srgbClr val="767171"/>
                </a:solidFill>
                <a:latin typeface="Calibri"/>
                <a:cs typeface="Calibri"/>
              </a:rPr>
              <a:t> </a:t>
            </a:r>
            <a:r>
              <a:rPr sz="1600" spc="-5" dirty="0">
                <a:solidFill>
                  <a:srgbClr val="767171"/>
                </a:solidFill>
              </a:rPr>
              <a:t>collapses</a:t>
            </a:r>
            <a:r>
              <a:rPr sz="1600" dirty="0">
                <a:solidFill>
                  <a:srgbClr val="767171"/>
                </a:solidFill>
              </a:rPr>
              <a:t> </a:t>
            </a:r>
            <a:r>
              <a:rPr sz="1600" b="0" spc="-5" dirty="0">
                <a:solidFill>
                  <a:srgbClr val="767171"/>
                </a:solidFill>
                <a:latin typeface="Calibri"/>
                <a:cs typeface="Calibri"/>
              </a:rPr>
              <a:t>the</a:t>
            </a:r>
            <a:r>
              <a:rPr sz="1600" b="0" spc="10" dirty="0">
                <a:solidFill>
                  <a:srgbClr val="767171"/>
                </a:solidFill>
                <a:latin typeface="Calibri"/>
                <a:cs typeface="Calibri"/>
              </a:rPr>
              <a:t> </a:t>
            </a:r>
            <a:r>
              <a:rPr sz="1600" b="0" spc="-5" dirty="0">
                <a:solidFill>
                  <a:srgbClr val="767171"/>
                </a:solidFill>
                <a:latin typeface="Calibri"/>
                <a:cs typeface="Calibri"/>
              </a:rPr>
              <a:t>production process</a:t>
            </a:r>
            <a:r>
              <a:rPr sz="1600" b="0" dirty="0">
                <a:solidFill>
                  <a:srgbClr val="767171"/>
                </a:solidFill>
                <a:latin typeface="Calibri"/>
                <a:cs typeface="Calibri"/>
              </a:rPr>
              <a:t> </a:t>
            </a:r>
            <a:r>
              <a:rPr sz="1600" spc="-5" dirty="0">
                <a:solidFill>
                  <a:srgbClr val="767171"/>
                </a:solidFill>
              </a:rPr>
              <a:t>time by</a:t>
            </a:r>
            <a:r>
              <a:rPr sz="1600" spc="5" dirty="0">
                <a:solidFill>
                  <a:srgbClr val="767171"/>
                </a:solidFill>
              </a:rPr>
              <a:t> </a:t>
            </a:r>
            <a:r>
              <a:rPr sz="1600" dirty="0">
                <a:solidFill>
                  <a:srgbClr val="767171"/>
                </a:solidFill>
              </a:rPr>
              <a:t>95%</a:t>
            </a:r>
            <a:r>
              <a:rPr sz="1600" spc="-5" dirty="0">
                <a:solidFill>
                  <a:srgbClr val="767171"/>
                </a:solidFill>
              </a:rPr>
              <a:t> </a:t>
            </a:r>
            <a:r>
              <a:rPr sz="1600" b="0" spc="-5" dirty="0">
                <a:solidFill>
                  <a:srgbClr val="767171"/>
                </a:solidFill>
                <a:latin typeface="Calibri"/>
                <a:cs typeface="Calibri"/>
              </a:rPr>
              <a:t>resulting</a:t>
            </a:r>
            <a:r>
              <a:rPr sz="1600" b="0" dirty="0">
                <a:solidFill>
                  <a:srgbClr val="767171"/>
                </a:solidFill>
                <a:latin typeface="Calibri"/>
                <a:cs typeface="Calibri"/>
              </a:rPr>
              <a:t> </a:t>
            </a:r>
            <a:r>
              <a:rPr sz="1600" b="0" spc="-5" dirty="0">
                <a:solidFill>
                  <a:srgbClr val="767171"/>
                </a:solidFill>
                <a:latin typeface="Calibri"/>
                <a:cs typeface="Calibri"/>
              </a:rPr>
              <a:t>in </a:t>
            </a:r>
            <a:r>
              <a:rPr sz="1600" b="0" dirty="0">
                <a:solidFill>
                  <a:srgbClr val="767171"/>
                </a:solidFill>
                <a:latin typeface="Calibri"/>
                <a:cs typeface="Calibri"/>
              </a:rPr>
              <a:t>a</a:t>
            </a:r>
            <a:r>
              <a:rPr sz="1600" b="0" spc="-5" dirty="0">
                <a:solidFill>
                  <a:srgbClr val="767171"/>
                </a:solidFill>
                <a:latin typeface="Calibri"/>
                <a:cs typeface="Calibri"/>
              </a:rPr>
              <a:t> </a:t>
            </a:r>
            <a:r>
              <a:rPr sz="1600" spc="-5" dirty="0">
                <a:solidFill>
                  <a:srgbClr val="767171"/>
                </a:solidFill>
              </a:rPr>
              <a:t>50%-60%</a:t>
            </a:r>
            <a:r>
              <a:rPr sz="1600" dirty="0">
                <a:solidFill>
                  <a:srgbClr val="767171"/>
                </a:solidFill>
              </a:rPr>
              <a:t> </a:t>
            </a:r>
            <a:r>
              <a:rPr sz="1600" spc="-5" dirty="0">
                <a:solidFill>
                  <a:srgbClr val="767171"/>
                </a:solidFill>
              </a:rPr>
              <a:t>reduction</a:t>
            </a:r>
            <a:r>
              <a:rPr sz="1600" spc="5" dirty="0">
                <a:solidFill>
                  <a:srgbClr val="767171"/>
                </a:solidFill>
              </a:rPr>
              <a:t> </a:t>
            </a:r>
            <a:r>
              <a:rPr sz="1600" b="0" spc="-5" dirty="0">
                <a:solidFill>
                  <a:srgbClr val="767171"/>
                </a:solidFill>
                <a:latin typeface="Calibri"/>
                <a:cs typeface="Calibri"/>
              </a:rPr>
              <a:t>in </a:t>
            </a:r>
            <a:r>
              <a:rPr sz="1600" b="0" spc="-10" dirty="0">
                <a:solidFill>
                  <a:srgbClr val="767171"/>
                </a:solidFill>
                <a:latin typeface="Calibri"/>
                <a:cs typeface="Calibri"/>
              </a:rPr>
              <a:t>conversion</a:t>
            </a:r>
            <a:r>
              <a:rPr sz="1600" b="0" dirty="0">
                <a:solidFill>
                  <a:srgbClr val="767171"/>
                </a:solidFill>
                <a:latin typeface="Calibri"/>
                <a:cs typeface="Calibri"/>
              </a:rPr>
              <a:t> </a:t>
            </a:r>
            <a:r>
              <a:rPr sz="1600" spc="-10" dirty="0">
                <a:solidFill>
                  <a:srgbClr val="767171"/>
                </a:solidFill>
              </a:rPr>
              <a:t>cost</a:t>
            </a:r>
            <a:r>
              <a:rPr sz="1600" b="0" spc="-10" dirty="0">
                <a:solidFill>
                  <a:srgbClr val="767171"/>
                </a:solidFill>
                <a:latin typeface="Calibri"/>
                <a:cs typeface="Calibri"/>
              </a:rPr>
              <a:t>…</a:t>
            </a:r>
            <a:r>
              <a:rPr sz="1600" b="0" spc="-5" dirty="0">
                <a:solidFill>
                  <a:srgbClr val="767171"/>
                </a:solidFill>
                <a:latin typeface="Calibri"/>
                <a:cs typeface="Calibri"/>
              </a:rPr>
              <a:t> </a:t>
            </a:r>
            <a:r>
              <a:rPr sz="1600" b="0" dirty="0">
                <a:solidFill>
                  <a:srgbClr val="767171"/>
                </a:solidFill>
                <a:latin typeface="Calibri"/>
                <a:cs typeface="Calibri"/>
              </a:rPr>
              <a:t>EVEN</a:t>
            </a:r>
            <a:r>
              <a:rPr sz="1600" b="0" spc="10" dirty="0">
                <a:solidFill>
                  <a:srgbClr val="767171"/>
                </a:solidFill>
                <a:latin typeface="Calibri"/>
                <a:cs typeface="Calibri"/>
              </a:rPr>
              <a:t> </a:t>
            </a:r>
            <a:r>
              <a:rPr sz="1600" b="0" spc="-5" dirty="0">
                <a:solidFill>
                  <a:srgbClr val="767171"/>
                </a:solidFill>
                <a:latin typeface="Calibri"/>
                <a:cs typeface="Calibri"/>
              </a:rPr>
              <a:t>IN</a:t>
            </a:r>
            <a:r>
              <a:rPr sz="1600" b="0" spc="5" dirty="0">
                <a:solidFill>
                  <a:srgbClr val="767171"/>
                </a:solidFill>
                <a:latin typeface="Calibri"/>
                <a:cs typeface="Calibri"/>
              </a:rPr>
              <a:t> </a:t>
            </a:r>
            <a:r>
              <a:rPr sz="1600" b="0" spc="-5" dirty="0">
                <a:solidFill>
                  <a:srgbClr val="767171"/>
                </a:solidFill>
                <a:latin typeface="Calibri"/>
                <a:cs typeface="Calibri"/>
              </a:rPr>
              <a:t>THE</a:t>
            </a:r>
            <a:r>
              <a:rPr sz="1600" b="0" spc="5" dirty="0">
                <a:solidFill>
                  <a:srgbClr val="767171"/>
                </a:solidFill>
                <a:latin typeface="Calibri"/>
                <a:cs typeface="Calibri"/>
              </a:rPr>
              <a:t> </a:t>
            </a:r>
            <a:r>
              <a:rPr sz="1600" b="0" spc="-5" dirty="0">
                <a:solidFill>
                  <a:srgbClr val="767171"/>
                </a:solidFill>
                <a:latin typeface="Calibri"/>
                <a:cs typeface="Calibri"/>
              </a:rPr>
              <a:t>US</a:t>
            </a:r>
            <a:endParaRPr sz="1600">
              <a:latin typeface="Calibri"/>
              <a:cs typeface="Calibri"/>
            </a:endParaRPr>
          </a:p>
        </p:txBody>
      </p:sp>
      <p:grpSp>
        <p:nvGrpSpPr>
          <p:cNvPr id="82" name="object 82">
            <a:extLst>
              <a:ext uri="{C183D7F6-B498-43B3-948B-1728B52AA6E4}">
                <adec:decorative xmlns:adec="http://schemas.microsoft.com/office/drawing/2017/decorative" val="1"/>
              </a:ext>
            </a:extLst>
          </p:cNvPr>
          <p:cNvGrpSpPr/>
          <p:nvPr/>
        </p:nvGrpSpPr>
        <p:grpSpPr>
          <a:xfrm>
            <a:off x="8484252" y="2248160"/>
            <a:ext cx="3629660" cy="2195195"/>
            <a:chOff x="8484252" y="2248160"/>
            <a:chExt cx="3629660" cy="2195195"/>
          </a:xfrm>
        </p:grpSpPr>
        <p:sp>
          <p:nvSpPr>
            <p:cNvPr id="83" name="object 83"/>
            <p:cNvSpPr/>
            <p:nvPr/>
          </p:nvSpPr>
          <p:spPr>
            <a:xfrm>
              <a:off x="8498540" y="2262447"/>
              <a:ext cx="209550" cy="515620"/>
            </a:xfrm>
            <a:custGeom>
              <a:avLst/>
              <a:gdLst/>
              <a:ahLst/>
              <a:cxnLst/>
              <a:rect l="l" t="t" r="r" b="b"/>
              <a:pathLst>
                <a:path w="209550" h="515619">
                  <a:moveTo>
                    <a:pt x="0" y="0"/>
                  </a:moveTo>
                  <a:lnTo>
                    <a:pt x="40774" y="1371"/>
                  </a:lnTo>
                  <a:lnTo>
                    <a:pt x="74070" y="5113"/>
                  </a:lnTo>
                  <a:lnTo>
                    <a:pt x="96520" y="10662"/>
                  </a:lnTo>
                  <a:lnTo>
                    <a:pt x="104752" y="17458"/>
                  </a:lnTo>
                  <a:lnTo>
                    <a:pt x="104752" y="240228"/>
                  </a:lnTo>
                  <a:lnTo>
                    <a:pt x="112983" y="247023"/>
                  </a:lnTo>
                  <a:lnTo>
                    <a:pt x="135433" y="252573"/>
                  </a:lnTo>
                  <a:lnTo>
                    <a:pt x="168729" y="256314"/>
                  </a:lnTo>
                  <a:lnTo>
                    <a:pt x="209504" y="257686"/>
                  </a:lnTo>
                  <a:lnTo>
                    <a:pt x="168729" y="259058"/>
                  </a:lnTo>
                  <a:lnTo>
                    <a:pt x="135433" y="262799"/>
                  </a:lnTo>
                  <a:lnTo>
                    <a:pt x="112983" y="268349"/>
                  </a:lnTo>
                  <a:lnTo>
                    <a:pt x="104752" y="275144"/>
                  </a:lnTo>
                  <a:lnTo>
                    <a:pt x="104752" y="497914"/>
                  </a:lnTo>
                  <a:lnTo>
                    <a:pt x="96520" y="504710"/>
                  </a:lnTo>
                  <a:lnTo>
                    <a:pt x="74070" y="510259"/>
                  </a:lnTo>
                  <a:lnTo>
                    <a:pt x="40774" y="514001"/>
                  </a:lnTo>
                  <a:lnTo>
                    <a:pt x="0" y="515373"/>
                  </a:lnTo>
                </a:path>
              </a:pathLst>
            </a:custGeom>
            <a:ln w="28575">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84" name="object 84"/>
            <p:cNvPicPr/>
            <p:nvPr/>
          </p:nvPicPr>
          <p:blipFill>
            <a:blip r:embed="rId11" cstate="print"/>
            <a:stretch>
              <a:fillRect/>
            </a:stretch>
          </p:blipFill>
          <p:spPr>
            <a:xfrm>
              <a:off x="10586326" y="2608878"/>
              <a:ext cx="1527434" cy="1833951"/>
            </a:xfrm>
            <a:prstGeom prst="rect">
              <a:avLst/>
            </a:prstGeom>
          </p:spPr>
        </p:pic>
      </p:grpSp>
      <p:sp>
        <p:nvSpPr>
          <p:cNvPr id="85" name="object 85"/>
          <p:cNvSpPr txBox="1"/>
          <p:nvPr/>
        </p:nvSpPr>
        <p:spPr>
          <a:xfrm>
            <a:off x="8864344" y="2260600"/>
            <a:ext cx="1280160" cy="454659"/>
          </a:xfrm>
          <a:prstGeom prst="rect">
            <a:avLst/>
          </a:prstGeom>
        </p:spPr>
        <p:txBody>
          <a:bodyPr vert="horz" wrap="square" lIns="0" tIns="10160" rIns="0" bIns="0" rtlCol="0">
            <a:spAutoFit/>
          </a:bodyPr>
          <a:lstStyle/>
          <a:p>
            <a:pPr marL="12700" marR="5080" lvl="0" indent="0" algn="l" defTabSz="914400" rtl="0" eaLnBrk="1" fontAlgn="auto" latinLnBrk="0" hangingPunct="1">
              <a:lnSpc>
                <a:spcPct val="101200"/>
              </a:lnSpc>
              <a:spcBef>
                <a:spcPts val="80"/>
              </a:spcBef>
              <a:spcAft>
                <a:spcPts val="0"/>
              </a:spcAft>
              <a:buClrTx/>
              <a:buSzTx/>
              <a:buFontTx/>
              <a:buNone/>
              <a:tabLst/>
              <a:defRPr/>
            </a:pPr>
            <a:r>
              <a:rPr kumimoji="0" sz="1400" b="1" i="0" u="none" strike="noStrike" kern="1200" cap="none" spc="0" normalizeH="0" baseline="0" noProof="0" dirty="0">
                <a:ln>
                  <a:noFill/>
                </a:ln>
                <a:solidFill>
                  <a:prstClr val="black"/>
                </a:solidFill>
                <a:effectLst/>
                <a:uLnTx/>
                <a:uFillTx/>
                <a:latin typeface="Calibri"/>
                <a:ea typeface="+mn-ea"/>
                <a:cs typeface="Calibri"/>
              </a:rPr>
              <a:t>20%+</a:t>
            </a:r>
            <a:r>
              <a:rPr kumimoji="0" sz="1400" b="1" i="0" u="none" strike="noStrike" kern="1200" cap="none" spc="-50" normalizeH="0" baseline="0" noProof="0" dirty="0">
                <a:ln>
                  <a:noFill/>
                </a:ln>
                <a:solidFill>
                  <a:prstClr val="black"/>
                </a:solidFill>
                <a:effectLst/>
                <a:uLnTx/>
                <a:uFillTx/>
                <a:latin typeface="Calibri"/>
                <a:ea typeface="+mn-ea"/>
                <a:cs typeface="Calibri"/>
              </a:rPr>
              <a:t> </a:t>
            </a:r>
            <a:r>
              <a:rPr kumimoji="0" sz="1400" b="1" i="0" u="none" strike="noStrike" kern="1200" cap="none" spc="-5" normalizeH="0" baseline="0" noProof="0" dirty="0">
                <a:ln>
                  <a:noFill/>
                </a:ln>
                <a:solidFill>
                  <a:prstClr val="black"/>
                </a:solidFill>
                <a:effectLst/>
                <a:uLnTx/>
                <a:uFillTx/>
                <a:latin typeface="Calibri"/>
                <a:ea typeface="+mn-ea"/>
                <a:cs typeface="Calibri"/>
              </a:rPr>
              <a:t>premium</a:t>
            </a:r>
            <a:r>
              <a:rPr kumimoji="0" sz="1400" b="1" i="0" u="none" strike="noStrike" kern="1200" cap="none" spc="-50" normalizeH="0" baseline="0" noProof="0" dirty="0">
                <a:ln>
                  <a:noFill/>
                </a:ln>
                <a:solidFill>
                  <a:prstClr val="black"/>
                </a:solidFill>
                <a:effectLst/>
                <a:uLnTx/>
                <a:uFillTx/>
                <a:latin typeface="Calibri"/>
                <a:ea typeface="+mn-ea"/>
                <a:cs typeface="Calibri"/>
              </a:rPr>
              <a:t> </a:t>
            </a:r>
            <a:r>
              <a:rPr kumimoji="0" sz="1400" b="1" i="0" u="none" strike="noStrike" kern="1200" cap="none" spc="0" normalizeH="0" baseline="0" noProof="0" dirty="0">
                <a:ln>
                  <a:noFill/>
                </a:ln>
                <a:solidFill>
                  <a:prstClr val="black"/>
                </a:solidFill>
                <a:effectLst/>
                <a:uLnTx/>
                <a:uFillTx/>
                <a:latin typeface="Calibri"/>
                <a:ea typeface="+mn-ea"/>
                <a:cs typeface="Calibri"/>
              </a:rPr>
              <a:t>if </a:t>
            </a:r>
            <a:r>
              <a:rPr kumimoji="0" sz="1400" b="1" i="0" u="none" strike="noStrike" kern="1200" cap="none" spc="-305" normalizeH="0" baseline="0" noProof="0" dirty="0">
                <a:ln>
                  <a:noFill/>
                </a:ln>
                <a:solidFill>
                  <a:prstClr val="black"/>
                </a:solidFill>
                <a:effectLst/>
                <a:uLnTx/>
                <a:uFillTx/>
                <a:latin typeface="Calibri"/>
                <a:ea typeface="+mn-ea"/>
                <a:cs typeface="Calibri"/>
              </a:rPr>
              <a:t> </a:t>
            </a:r>
            <a:r>
              <a:rPr kumimoji="0" sz="1400" b="1" i="0" u="none" strike="noStrike" kern="1200" cap="none" spc="-5" normalizeH="0" baseline="0" noProof="0" dirty="0">
                <a:ln>
                  <a:noFill/>
                </a:ln>
                <a:solidFill>
                  <a:prstClr val="black"/>
                </a:solidFill>
                <a:effectLst/>
                <a:uLnTx/>
                <a:uFillTx/>
                <a:latin typeface="Calibri"/>
                <a:ea typeface="+mn-ea"/>
                <a:cs typeface="Calibri"/>
              </a:rPr>
              <a:t>made</a:t>
            </a:r>
            <a:r>
              <a:rPr kumimoji="0" sz="1400" b="1" i="0" u="none" strike="noStrike" kern="1200" cap="none" spc="-20" normalizeH="0" baseline="0" noProof="0" dirty="0">
                <a:ln>
                  <a:noFill/>
                </a:ln>
                <a:solidFill>
                  <a:prstClr val="black"/>
                </a:solidFill>
                <a:effectLst/>
                <a:uLnTx/>
                <a:uFillTx/>
                <a:latin typeface="Calibri"/>
                <a:ea typeface="+mn-ea"/>
                <a:cs typeface="Calibri"/>
              </a:rPr>
              <a:t> </a:t>
            </a:r>
            <a:r>
              <a:rPr kumimoji="0" sz="1400" b="1" i="0" u="none" strike="noStrike" kern="1200" cap="none" spc="0" normalizeH="0" baseline="0" noProof="0" dirty="0">
                <a:ln>
                  <a:noFill/>
                </a:ln>
                <a:solidFill>
                  <a:prstClr val="black"/>
                </a:solidFill>
                <a:effectLst/>
                <a:uLnTx/>
                <a:uFillTx/>
                <a:latin typeface="Calibri"/>
                <a:ea typeface="+mn-ea"/>
                <a:cs typeface="Calibri"/>
              </a:rPr>
              <a:t>in</a:t>
            </a:r>
            <a:r>
              <a:rPr kumimoji="0" sz="1400" b="1" i="0" u="none" strike="noStrike" kern="1200" cap="none" spc="-15" normalizeH="0" baseline="0" noProof="0" dirty="0">
                <a:ln>
                  <a:noFill/>
                </a:ln>
                <a:solidFill>
                  <a:prstClr val="black"/>
                </a:solidFill>
                <a:effectLst/>
                <a:uLnTx/>
                <a:uFillTx/>
                <a:latin typeface="Calibri"/>
                <a:ea typeface="+mn-ea"/>
                <a:cs typeface="Calibri"/>
              </a:rPr>
              <a:t> </a:t>
            </a:r>
            <a:r>
              <a:rPr kumimoji="0" sz="1400" b="1" i="0" u="none" strike="noStrike" kern="1200" cap="none" spc="-5" normalizeH="0" baseline="0" noProof="0" dirty="0">
                <a:ln>
                  <a:noFill/>
                </a:ln>
                <a:solidFill>
                  <a:prstClr val="black"/>
                </a:solidFill>
                <a:effectLst/>
                <a:uLnTx/>
                <a:uFillTx/>
                <a:latin typeface="Calibri"/>
                <a:ea typeface="+mn-ea"/>
                <a:cs typeface="Calibri"/>
              </a:rPr>
              <a:t>US</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86" name="object 86">
            <a:extLst>
              <a:ext uri="{C183D7F6-B498-43B3-948B-1728B52AA6E4}">
                <adec:decorative xmlns:adec="http://schemas.microsoft.com/office/drawing/2017/decorative" val="1"/>
              </a:ext>
            </a:extLst>
          </p:cNvPr>
          <p:cNvGrpSpPr/>
          <p:nvPr/>
        </p:nvGrpSpPr>
        <p:grpSpPr>
          <a:xfrm>
            <a:off x="941991" y="1946087"/>
            <a:ext cx="2605405" cy="2376170"/>
            <a:chOff x="941991" y="1946087"/>
            <a:chExt cx="2605405" cy="2376170"/>
          </a:xfrm>
        </p:grpSpPr>
        <p:pic>
          <p:nvPicPr>
            <p:cNvPr id="87" name="object 87"/>
            <p:cNvPicPr/>
            <p:nvPr/>
          </p:nvPicPr>
          <p:blipFill>
            <a:blip r:embed="rId10" cstate="print"/>
            <a:stretch>
              <a:fillRect/>
            </a:stretch>
          </p:blipFill>
          <p:spPr>
            <a:xfrm>
              <a:off x="3181634" y="1946087"/>
              <a:ext cx="365760" cy="196618"/>
            </a:xfrm>
            <a:prstGeom prst="rect">
              <a:avLst/>
            </a:prstGeom>
          </p:spPr>
        </p:pic>
        <p:sp>
          <p:nvSpPr>
            <p:cNvPr id="88" name="object 88"/>
            <p:cNvSpPr/>
            <p:nvPr/>
          </p:nvSpPr>
          <p:spPr>
            <a:xfrm>
              <a:off x="941991" y="2697699"/>
              <a:ext cx="1999614" cy="1624330"/>
            </a:xfrm>
            <a:custGeom>
              <a:avLst/>
              <a:gdLst/>
              <a:ahLst/>
              <a:cxnLst/>
              <a:rect l="l" t="t" r="r" b="b"/>
              <a:pathLst>
                <a:path w="1999614" h="1624329">
                  <a:moveTo>
                    <a:pt x="1643193" y="0"/>
                  </a:moveTo>
                  <a:lnTo>
                    <a:pt x="0" y="1084840"/>
                  </a:lnTo>
                  <a:lnTo>
                    <a:pt x="356102" y="1624224"/>
                  </a:lnTo>
                  <a:lnTo>
                    <a:pt x="1999295" y="539382"/>
                  </a:lnTo>
                  <a:lnTo>
                    <a:pt x="1643193" y="0"/>
                  </a:lnTo>
                  <a:close/>
                </a:path>
              </a:pathLst>
            </a:custGeom>
            <a:solidFill>
              <a:srgbClr val="FFFFFF">
                <a:alpha val="8195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9" name="object 89"/>
          <p:cNvSpPr txBox="1"/>
          <p:nvPr/>
        </p:nvSpPr>
        <p:spPr>
          <a:xfrm rot="19620000">
            <a:off x="1388686" y="3520436"/>
            <a:ext cx="257309" cy="228600"/>
          </a:xfrm>
          <a:prstGeom prst="rect">
            <a:avLst/>
          </a:prstGeom>
        </p:spPr>
        <p:txBody>
          <a:bodyPr vert="horz" wrap="square" lIns="0" tIns="0" rIns="0" bIns="0" rtlCol="0">
            <a:spAutoFit/>
          </a:bodyPr>
          <a:lstStyle/>
          <a:p>
            <a:pPr marL="0" marR="0" lvl="0" indent="0" algn="l" defTabSz="914400" rtl="0" eaLnBrk="1" fontAlgn="auto" latinLnBrk="0" hangingPunct="1">
              <a:lnSpc>
                <a:spcPts val="1780"/>
              </a:lnSpc>
              <a:spcBef>
                <a:spcPts val="0"/>
              </a:spcBef>
              <a:spcAft>
                <a:spcPts val="0"/>
              </a:spcAft>
              <a:buClrTx/>
              <a:buSzTx/>
              <a:buFontTx/>
              <a:buNone/>
              <a:tabLst/>
              <a:defRPr/>
            </a:pPr>
            <a:r>
              <a:rPr kumimoji="0" sz="1800" b="0" i="0" u="none" strike="noStrike" kern="1200" cap="none" spc="0" normalizeH="0" baseline="0" noProof="0" dirty="0">
                <a:ln>
                  <a:noFill/>
                </a:ln>
                <a:solidFill>
                  <a:srgbClr val="FF0000"/>
                </a:solidFill>
                <a:effectLst/>
                <a:uLnTx/>
                <a:uFillTx/>
                <a:latin typeface="Calibri"/>
                <a:ea typeface="+mn-ea"/>
                <a:cs typeface="Calibri"/>
              </a:rPr>
              <a:t>3</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90" name="object 90"/>
          <p:cNvSpPr txBox="1"/>
          <p:nvPr/>
        </p:nvSpPr>
        <p:spPr>
          <a:xfrm rot="19620000">
            <a:off x="1643836" y="3223249"/>
            <a:ext cx="651053" cy="228600"/>
          </a:xfrm>
          <a:prstGeom prst="rect">
            <a:avLst/>
          </a:prstGeom>
        </p:spPr>
        <p:txBody>
          <a:bodyPr vert="horz" wrap="square" lIns="0" tIns="0" rIns="0" bIns="0" rtlCol="0">
            <a:spAutoFit/>
          </a:bodyPr>
          <a:lstStyle/>
          <a:p>
            <a:pPr marL="0" marR="0" lvl="0" indent="0" algn="l" defTabSz="914400" rtl="0" eaLnBrk="1" fontAlgn="auto" latinLnBrk="0" hangingPunct="1">
              <a:lnSpc>
                <a:spcPts val="1785"/>
              </a:lnSpc>
              <a:spcBef>
                <a:spcPts val="0"/>
              </a:spcBef>
              <a:spcAft>
                <a:spcPts val="0"/>
              </a:spcAft>
              <a:buClrTx/>
              <a:buSzTx/>
              <a:buFontTx/>
              <a:buNone/>
              <a:tabLst/>
              <a:defRPr/>
            </a:pPr>
            <a:r>
              <a:rPr kumimoji="0" sz="1800" b="0" i="0" u="none" strike="noStrike" kern="1200" cap="none" spc="0" normalizeH="0" baseline="0" noProof="0" dirty="0">
                <a:ln>
                  <a:noFill/>
                </a:ln>
                <a:solidFill>
                  <a:srgbClr val="FF0000"/>
                </a:solidFill>
                <a:effectLst/>
                <a:uLnTx/>
                <a:uFillTx/>
                <a:latin typeface="Calibri"/>
                <a:ea typeface="+mn-ea"/>
                <a:cs typeface="Calibri"/>
              </a:rPr>
              <a:t>d</a:t>
            </a:r>
            <a:r>
              <a:rPr kumimoji="0" sz="1800" b="0" i="0" u="none" strike="noStrike" kern="1200" cap="none" spc="5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a</a:t>
            </a:r>
            <a:r>
              <a:rPr kumimoji="0" sz="1800" b="0" i="0" u="none" strike="noStrike" kern="1200" cap="none" spc="1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y</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2700" b="0" i="0" u="none" strike="noStrike" kern="1200" cap="none" spc="0" normalizeH="0" baseline="1543" noProof="0" dirty="0">
                <a:ln>
                  <a:noFill/>
                </a:ln>
                <a:solidFill>
                  <a:srgbClr val="FF0000"/>
                </a:solidFill>
                <a:effectLst/>
                <a:uLnTx/>
                <a:uFillTx/>
                <a:latin typeface="Calibri"/>
                <a:ea typeface="+mn-ea"/>
                <a:cs typeface="Calibri"/>
              </a:rPr>
              <a:t>s</a:t>
            </a:r>
            <a:endParaRPr kumimoji="0" sz="2700" b="0" i="0" u="none" strike="noStrike" kern="1200" cap="none" spc="0" normalizeH="0" baseline="1543" noProof="0">
              <a:ln>
                <a:noFill/>
              </a:ln>
              <a:solidFill>
                <a:prstClr val="black"/>
              </a:solidFill>
              <a:effectLst/>
              <a:uLnTx/>
              <a:uFillTx/>
              <a:latin typeface="Calibri"/>
              <a:ea typeface="+mn-ea"/>
              <a:cs typeface="Calibri"/>
            </a:endParaRPr>
          </a:p>
        </p:txBody>
      </p:sp>
      <p:sp>
        <p:nvSpPr>
          <p:cNvPr id="91" name="object 91"/>
          <p:cNvSpPr txBox="1"/>
          <p:nvPr/>
        </p:nvSpPr>
        <p:spPr>
          <a:xfrm rot="19620000">
            <a:off x="1197549" y="3767131"/>
            <a:ext cx="881072" cy="228600"/>
          </a:xfrm>
          <a:prstGeom prst="rect">
            <a:avLst/>
          </a:prstGeom>
        </p:spPr>
        <p:txBody>
          <a:bodyPr vert="horz" wrap="square" lIns="0" tIns="0" rIns="0" bIns="0" rtlCol="0">
            <a:spAutoFit/>
          </a:bodyPr>
          <a:lstStyle/>
          <a:p>
            <a:pPr marL="0" marR="0" lvl="0" indent="0" algn="l" defTabSz="914400" rtl="0" eaLnBrk="1" fontAlgn="auto" latinLnBrk="0" hangingPunct="1">
              <a:lnSpc>
                <a:spcPts val="1789"/>
              </a:lnSpc>
              <a:spcBef>
                <a:spcPts val="0"/>
              </a:spcBef>
              <a:spcAft>
                <a:spcPts val="0"/>
              </a:spcAft>
              <a:buClrTx/>
              <a:buSzTx/>
              <a:buFontTx/>
              <a:buNone/>
              <a:tabLst/>
              <a:defRPr/>
            </a:pPr>
            <a:r>
              <a:rPr kumimoji="0" sz="2700" b="0" i="0" u="none" strike="noStrike" kern="1200" cap="none" spc="135" normalizeH="0" baseline="1543" noProof="0" dirty="0">
                <a:ln>
                  <a:noFill/>
                </a:ln>
                <a:solidFill>
                  <a:srgbClr val="FF0000"/>
                </a:solidFill>
                <a:effectLst/>
                <a:uLnTx/>
                <a:uFillTx/>
                <a:latin typeface="Calibri"/>
                <a:ea typeface="+mn-ea"/>
                <a:cs typeface="Calibri"/>
              </a:rPr>
              <a:t>1</a:t>
            </a:r>
            <a:r>
              <a:rPr kumimoji="0" sz="2700" b="0" i="0" u="none" strike="noStrike" kern="1200" cap="none" spc="-30" normalizeH="0" baseline="1543" noProof="0" dirty="0">
                <a:ln>
                  <a:noFill/>
                </a:ln>
                <a:solidFill>
                  <a:srgbClr val="FF0000"/>
                </a:solidFill>
                <a:effectLst/>
                <a:uLnTx/>
                <a:uFillTx/>
                <a:latin typeface="Calibri"/>
                <a:ea typeface="+mn-ea"/>
                <a:cs typeface="Calibri"/>
              </a:rPr>
              <a:t> </a:t>
            </a:r>
            <a:r>
              <a:rPr kumimoji="0" sz="2700" b="0" i="0" u="none" strike="noStrike" kern="1200" cap="none" spc="0" normalizeH="0" baseline="1543" noProof="0" dirty="0">
                <a:ln>
                  <a:noFill/>
                </a:ln>
                <a:solidFill>
                  <a:srgbClr val="FF0000"/>
                </a:solidFill>
                <a:effectLst/>
                <a:uLnTx/>
                <a:uFillTx/>
                <a:latin typeface="Calibri"/>
                <a:ea typeface="+mn-ea"/>
                <a:cs typeface="Calibri"/>
              </a:rPr>
              <a:t>0</a:t>
            </a:r>
            <a:r>
              <a:rPr kumimoji="0" sz="2700" b="0" i="0" u="none" strike="noStrike" kern="1200" cap="none" spc="37" normalizeH="0" baseline="1543"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a:t>
            </a:r>
            <a:r>
              <a:rPr kumimoji="0" sz="1800" b="0" i="0" u="none" strike="noStrike" kern="1200" cap="none" spc="65" normalizeH="0" baseline="0" noProof="0" dirty="0">
                <a:ln>
                  <a:noFill/>
                </a:ln>
                <a:solidFill>
                  <a:srgbClr val="FF0000"/>
                </a:solidFill>
                <a:effectLst/>
                <a:uLnTx/>
                <a:uFillTx/>
                <a:latin typeface="Calibri"/>
                <a:ea typeface="+mn-ea"/>
                <a:cs typeface="Calibri"/>
              </a:rPr>
              <a:t> </a:t>
            </a:r>
            <a:r>
              <a:rPr kumimoji="0" sz="2700" b="0" i="0" u="none" strike="noStrike" kern="1200" cap="none" spc="135" normalizeH="0" baseline="1543" noProof="0" dirty="0">
                <a:ln>
                  <a:noFill/>
                </a:ln>
                <a:solidFill>
                  <a:srgbClr val="FF0000"/>
                </a:solidFill>
                <a:effectLst/>
                <a:uLnTx/>
                <a:uFillTx/>
                <a:latin typeface="Calibri"/>
                <a:ea typeface="+mn-ea"/>
                <a:cs typeface="Calibri"/>
              </a:rPr>
              <a:t>1</a:t>
            </a:r>
            <a:r>
              <a:rPr kumimoji="0" sz="2700" b="0" i="0" u="none" strike="noStrike" kern="1200" cap="none" spc="-30" normalizeH="0" baseline="1543" noProof="0" dirty="0">
                <a:ln>
                  <a:noFill/>
                </a:ln>
                <a:solidFill>
                  <a:srgbClr val="FF0000"/>
                </a:solidFill>
                <a:effectLst/>
                <a:uLnTx/>
                <a:uFillTx/>
                <a:latin typeface="Calibri"/>
                <a:ea typeface="+mn-ea"/>
                <a:cs typeface="Calibri"/>
              </a:rPr>
              <a:t> </a:t>
            </a:r>
            <a:r>
              <a:rPr kumimoji="0" sz="2700" b="0" i="0" u="none" strike="noStrike" kern="1200" cap="none" spc="0" normalizeH="0" baseline="1543" noProof="0" dirty="0">
                <a:ln>
                  <a:noFill/>
                </a:ln>
                <a:solidFill>
                  <a:srgbClr val="FF0000"/>
                </a:solidFill>
                <a:effectLst/>
                <a:uLnTx/>
                <a:uFillTx/>
                <a:latin typeface="Calibri"/>
                <a:ea typeface="+mn-ea"/>
                <a:cs typeface="Calibri"/>
              </a:rPr>
              <a:t>5</a:t>
            </a:r>
            <a:r>
              <a:rPr kumimoji="0" sz="2700" b="0" i="0" u="none" strike="noStrike" kern="1200" cap="none" spc="135" normalizeH="0" baseline="1543" noProof="0" dirty="0">
                <a:ln>
                  <a:noFill/>
                </a:ln>
                <a:solidFill>
                  <a:srgbClr val="FF0000"/>
                </a:solidFill>
                <a:effectLst/>
                <a:uLnTx/>
                <a:uFillTx/>
                <a:latin typeface="Calibri"/>
                <a:ea typeface="+mn-ea"/>
                <a:cs typeface="Calibri"/>
              </a:rPr>
              <a:t> </a:t>
            </a:r>
            <a:endParaRPr kumimoji="0" sz="2700" b="0" i="0" u="none" strike="noStrike" kern="1200" cap="none" spc="0" normalizeH="0" baseline="1543" noProof="0">
              <a:ln>
                <a:noFill/>
              </a:ln>
              <a:solidFill>
                <a:prstClr val="black"/>
              </a:solidFill>
              <a:effectLst/>
              <a:uLnTx/>
              <a:uFillTx/>
              <a:latin typeface="Calibri"/>
              <a:ea typeface="+mn-ea"/>
              <a:cs typeface="Calibri"/>
            </a:endParaRPr>
          </a:p>
        </p:txBody>
      </p:sp>
      <p:sp>
        <p:nvSpPr>
          <p:cNvPr id="92" name="object 92"/>
          <p:cNvSpPr txBox="1"/>
          <p:nvPr/>
        </p:nvSpPr>
        <p:spPr>
          <a:xfrm rot="19620000">
            <a:off x="2009623" y="3261769"/>
            <a:ext cx="773683" cy="228600"/>
          </a:xfrm>
          <a:prstGeom prst="rect">
            <a:avLst/>
          </a:prstGeom>
        </p:spPr>
        <p:txBody>
          <a:bodyPr vert="horz" wrap="square" lIns="0" tIns="0" rIns="0" bIns="0" rtlCol="0">
            <a:spAutoFit/>
          </a:bodyPr>
          <a:lstStyle/>
          <a:p>
            <a:pPr marL="0" marR="0" lvl="0" indent="0" algn="l" defTabSz="914400" rtl="0" eaLnBrk="1" fontAlgn="auto" latinLnBrk="0" hangingPunct="1">
              <a:lnSpc>
                <a:spcPts val="1785"/>
              </a:lnSpc>
              <a:spcBef>
                <a:spcPts val="0"/>
              </a:spcBef>
              <a:spcAft>
                <a:spcPts val="0"/>
              </a:spcAft>
              <a:buClrTx/>
              <a:buSzTx/>
              <a:buFontTx/>
              <a:buNone/>
              <a:tabLst/>
              <a:defRPr/>
            </a:pPr>
            <a:r>
              <a:rPr kumimoji="0" sz="1800" b="0" i="0" u="none" strike="noStrike" kern="1200" cap="none" spc="65" normalizeH="0" baseline="0" noProof="0" dirty="0">
                <a:ln>
                  <a:noFill/>
                </a:ln>
                <a:solidFill>
                  <a:srgbClr val="FF0000"/>
                </a:solidFill>
                <a:effectLst/>
                <a:uLnTx/>
                <a:uFillTx/>
                <a:latin typeface="Calibri"/>
                <a:ea typeface="+mn-ea"/>
                <a:cs typeface="Calibri"/>
              </a:rPr>
              <a:t>s</a:t>
            </a:r>
            <a:r>
              <a:rPr kumimoji="0" sz="1800" b="0" i="0" u="none" strike="noStrike" kern="1200" cap="none" spc="-2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t</a:t>
            </a:r>
            <a:r>
              <a:rPr kumimoji="0" sz="1800" b="0" i="0" u="none" strike="noStrike" kern="1200" cap="none" spc="3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e</a:t>
            </a:r>
            <a:r>
              <a:rPr kumimoji="0" sz="1800" b="0" i="0" u="none" strike="noStrike" kern="1200" cap="none" spc="60" normalizeH="0" baseline="0" noProof="0" dirty="0">
                <a:ln>
                  <a:noFill/>
                </a:ln>
                <a:solidFill>
                  <a:srgbClr val="FF0000"/>
                </a:solidFill>
                <a:effectLst/>
                <a:uLnTx/>
                <a:uFillTx/>
                <a:latin typeface="Calibri"/>
                <a:ea typeface="+mn-ea"/>
                <a:cs typeface="Calibri"/>
              </a:rPr>
              <a:t> </a:t>
            </a:r>
            <a:r>
              <a:rPr kumimoji="0" sz="2700" b="0" i="0" u="none" strike="noStrike" kern="1200" cap="none" spc="0" normalizeH="0" baseline="1543" noProof="0" dirty="0">
                <a:ln>
                  <a:noFill/>
                </a:ln>
                <a:solidFill>
                  <a:srgbClr val="FF0000"/>
                </a:solidFill>
                <a:effectLst/>
                <a:uLnTx/>
                <a:uFillTx/>
                <a:latin typeface="Calibri"/>
                <a:ea typeface="+mn-ea"/>
                <a:cs typeface="Calibri"/>
              </a:rPr>
              <a:t>p</a:t>
            </a:r>
            <a:r>
              <a:rPr kumimoji="0" sz="2700" b="0" i="0" u="none" strike="noStrike" kern="1200" cap="none" spc="67" normalizeH="0" baseline="1543" noProof="0" dirty="0">
                <a:ln>
                  <a:noFill/>
                </a:ln>
                <a:solidFill>
                  <a:srgbClr val="FF0000"/>
                </a:solidFill>
                <a:effectLst/>
                <a:uLnTx/>
                <a:uFillTx/>
                <a:latin typeface="Calibri"/>
                <a:ea typeface="+mn-ea"/>
                <a:cs typeface="Calibri"/>
              </a:rPr>
              <a:t> </a:t>
            </a:r>
            <a:r>
              <a:rPr kumimoji="0" sz="2700" b="0" i="0" u="none" strike="noStrike" kern="1200" cap="none" spc="0" normalizeH="0" baseline="1543" noProof="0" dirty="0">
                <a:ln>
                  <a:noFill/>
                </a:ln>
                <a:solidFill>
                  <a:srgbClr val="FF0000"/>
                </a:solidFill>
                <a:effectLst/>
                <a:uLnTx/>
                <a:uFillTx/>
                <a:latin typeface="Calibri"/>
                <a:ea typeface="+mn-ea"/>
                <a:cs typeface="Calibri"/>
              </a:rPr>
              <a:t>s</a:t>
            </a:r>
            <a:endParaRPr kumimoji="0" sz="2700" b="0" i="0" u="none" strike="noStrike" kern="1200" cap="none" spc="0" normalizeH="0" baseline="1543" noProof="0">
              <a:ln>
                <a:noFill/>
              </a:ln>
              <a:solidFill>
                <a:prstClr val="black"/>
              </a:solidFill>
              <a:effectLst/>
              <a:uLnTx/>
              <a:uFillTx/>
              <a:latin typeface="Calibri"/>
              <a:ea typeface="+mn-ea"/>
              <a:cs typeface="Calibri"/>
            </a:endParaRPr>
          </a:p>
        </p:txBody>
      </p:sp>
      <p:sp>
        <p:nvSpPr>
          <p:cNvPr id="93" name="object 93">
            <a:extLst>
              <a:ext uri="{C183D7F6-B498-43B3-948B-1728B52AA6E4}">
                <adec:decorative xmlns:adec="http://schemas.microsoft.com/office/drawing/2017/decorative" val="1"/>
              </a:ext>
            </a:extLst>
          </p:cNvPr>
          <p:cNvSpPr/>
          <p:nvPr/>
        </p:nvSpPr>
        <p:spPr>
          <a:xfrm>
            <a:off x="2861390" y="2796621"/>
            <a:ext cx="1734185" cy="1449070"/>
          </a:xfrm>
          <a:custGeom>
            <a:avLst/>
            <a:gdLst/>
            <a:ahLst/>
            <a:cxnLst/>
            <a:rect l="l" t="t" r="r" b="b"/>
            <a:pathLst>
              <a:path w="1734185" h="1449070">
                <a:moveTo>
                  <a:pt x="1377515" y="0"/>
                </a:moveTo>
                <a:lnTo>
                  <a:pt x="0" y="909439"/>
                </a:lnTo>
                <a:lnTo>
                  <a:pt x="356102" y="1448822"/>
                </a:lnTo>
                <a:lnTo>
                  <a:pt x="1733617" y="539384"/>
                </a:lnTo>
                <a:lnTo>
                  <a:pt x="1377515" y="0"/>
                </a:lnTo>
                <a:close/>
              </a:path>
            </a:pathLst>
          </a:custGeom>
          <a:solidFill>
            <a:srgbClr val="FFFFFF">
              <a:alpha val="8195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4" name="object 94"/>
          <p:cNvSpPr txBox="1"/>
          <p:nvPr/>
        </p:nvSpPr>
        <p:spPr>
          <a:xfrm rot="19620000">
            <a:off x="2987107" y="3585398"/>
            <a:ext cx="490263" cy="228600"/>
          </a:xfrm>
          <a:prstGeom prst="rect">
            <a:avLst/>
          </a:prstGeom>
        </p:spPr>
        <p:txBody>
          <a:bodyPr vert="horz" wrap="square" lIns="0" tIns="0" rIns="0" bIns="0" rtlCol="0">
            <a:spAutoFit/>
          </a:bodyPr>
          <a:lstStyle/>
          <a:p>
            <a:pPr marL="0" marR="0" lvl="0" indent="0" algn="l" defTabSz="914400" rtl="0" eaLnBrk="1" fontAlgn="auto" latinLnBrk="0" hangingPunct="1">
              <a:lnSpc>
                <a:spcPts val="1789"/>
              </a:lnSpc>
              <a:spcBef>
                <a:spcPts val="0"/>
              </a:spcBef>
              <a:spcAft>
                <a:spcPts val="0"/>
              </a:spcAft>
              <a:buClrTx/>
              <a:buSzTx/>
              <a:buFontTx/>
              <a:buNone/>
              <a:tabLst/>
              <a:defRPr/>
            </a:pPr>
            <a:r>
              <a:rPr kumimoji="0" sz="1800" b="0" i="0" u="none" strike="noStrike" kern="1200" cap="none" spc="0" normalizeH="0" baseline="0" noProof="0" dirty="0">
                <a:ln>
                  <a:noFill/>
                </a:ln>
                <a:solidFill>
                  <a:srgbClr val="FF0000"/>
                </a:solidFill>
                <a:effectLst/>
                <a:uLnTx/>
                <a:uFillTx/>
                <a:latin typeface="Calibri"/>
                <a:ea typeface="+mn-ea"/>
                <a:cs typeface="Calibri"/>
              </a:rPr>
              <a:t>1</a:t>
            </a:r>
            <a:r>
              <a:rPr kumimoji="0" sz="1800" b="0" i="0" u="none" strike="noStrike" kern="1200" cap="none" spc="55" normalizeH="0" baseline="0" noProof="0" dirty="0">
                <a:ln>
                  <a:noFill/>
                </a:ln>
                <a:solidFill>
                  <a:srgbClr val="FF0000"/>
                </a:solidFill>
                <a:effectLst/>
                <a:uLnTx/>
                <a:uFillTx/>
                <a:latin typeface="Calibri"/>
                <a:ea typeface="+mn-ea"/>
                <a:cs typeface="Calibri"/>
              </a:rPr>
              <a:t> </a:t>
            </a:r>
            <a:r>
              <a:rPr kumimoji="0" sz="2700" b="0" i="0" u="none" strike="noStrike" kern="1200" cap="none" spc="0" normalizeH="0" baseline="1543" noProof="0" dirty="0">
                <a:ln>
                  <a:noFill/>
                </a:ln>
                <a:solidFill>
                  <a:srgbClr val="FF0000"/>
                </a:solidFill>
                <a:effectLst/>
                <a:uLnTx/>
                <a:uFillTx/>
                <a:latin typeface="Calibri"/>
                <a:ea typeface="+mn-ea"/>
                <a:cs typeface="Calibri"/>
              </a:rPr>
              <a:t>-</a:t>
            </a:r>
            <a:r>
              <a:rPr kumimoji="0" sz="2700" b="0" i="0" u="none" strike="noStrike" kern="1200" cap="none" spc="82" normalizeH="0" baseline="1543" noProof="0" dirty="0">
                <a:ln>
                  <a:noFill/>
                </a:ln>
                <a:solidFill>
                  <a:srgbClr val="FF0000"/>
                </a:solidFill>
                <a:effectLst/>
                <a:uLnTx/>
                <a:uFillTx/>
                <a:latin typeface="Calibri"/>
                <a:ea typeface="+mn-ea"/>
                <a:cs typeface="Calibri"/>
              </a:rPr>
              <a:t> </a:t>
            </a:r>
            <a:r>
              <a:rPr kumimoji="0" sz="2700" b="0" i="0" u="none" strike="noStrike" kern="1200" cap="none" spc="0" normalizeH="0" baseline="1543" noProof="0" dirty="0">
                <a:ln>
                  <a:noFill/>
                </a:ln>
                <a:solidFill>
                  <a:srgbClr val="FF0000"/>
                </a:solidFill>
                <a:effectLst/>
                <a:uLnTx/>
                <a:uFillTx/>
                <a:latin typeface="Calibri"/>
                <a:ea typeface="+mn-ea"/>
                <a:cs typeface="Calibri"/>
              </a:rPr>
              <a:t>3</a:t>
            </a:r>
            <a:endParaRPr kumimoji="0" sz="2700" b="0" i="0" u="none" strike="noStrike" kern="1200" cap="none" spc="0" normalizeH="0" baseline="1543" noProof="0">
              <a:ln>
                <a:noFill/>
              </a:ln>
              <a:solidFill>
                <a:prstClr val="black"/>
              </a:solidFill>
              <a:effectLst/>
              <a:uLnTx/>
              <a:uFillTx/>
              <a:latin typeface="Calibri"/>
              <a:ea typeface="+mn-ea"/>
              <a:cs typeface="Calibri"/>
            </a:endParaRPr>
          </a:p>
        </p:txBody>
      </p:sp>
      <p:sp>
        <p:nvSpPr>
          <p:cNvPr id="95" name="object 95"/>
          <p:cNvSpPr txBox="1"/>
          <p:nvPr/>
        </p:nvSpPr>
        <p:spPr>
          <a:xfrm rot="19620000">
            <a:off x="3478531" y="3150219"/>
            <a:ext cx="816254" cy="228600"/>
          </a:xfrm>
          <a:prstGeom prst="rect">
            <a:avLst/>
          </a:prstGeom>
        </p:spPr>
        <p:txBody>
          <a:bodyPr vert="horz" wrap="square" lIns="0" tIns="0" rIns="0" bIns="0" rtlCol="0">
            <a:spAutoFit/>
          </a:bodyPr>
          <a:lstStyle/>
          <a:p>
            <a:pPr marL="0" marR="0" lvl="0" indent="0" algn="l" defTabSz="914400" rtl="0" eaLnBrk="1" fontAlgn="auto" latinLnBrk="0" hangingPunct="1">
              <a:lnSpc>
                <a:spcPts val="1789"/>
              </a:lnSpc>
              <a:spcBef>
                <a:spcPts val="0"/>
              </a:spcBef>
              <a:spcAft>
                <a:spcPts val="0"/>
              </a:spcAft>
              <a:buClrTx/>
              <a:buSzTx/>
              <a:buFontTx/>
              <a:buNone/>
              <a:tabLst/>
              <a:defRPr/>
            </a:pPr>
            <a:r>
              <a:rPr kumimoji="0" sz="1800" b="0" i="0" u="none" strike="noStrike" kern="1200" cap="none" spc="0" normalizeH="0" baseline="0" noProof="0" dirty="0">
                <a:ln>
                  <a:noFill/>
                </a:ln>
                <a:solidFill>
                  <a:srgbClr val="FF0000"/>
                </a:solidFill>
                <a:effectLst/>
                <a:uLnTx/>
                <a:uFillTx/>
                <a:latin typeface="Calibri"/>
                <a:ea typeface="+mn-ea"/>
                <a:cs typeface="Calibri"/>
              </a:rPr>
              <a:t>h</a:t>
            </a:r>
            <a:r>
              <a:rPr kumimoji="0" sz="1800" b="0" i="0" u="none" strike="noStrike" kern="1200" cap="none" spc="5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o</a:t>
            </a:r>
            <a:r>
              <a:rPr kumimoji="0" sz="1800" b="0" i="0" u="none" strike="noStrike" kern="1200" cap="none" spc="5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u</a:t>
            </a:r>
            <a:r>
              <a:rPr kumimoji="0" sz="1800" b="0" i="0" u="none" strike="noStrike" kern="1200" cap="none" spc="55" normalizeH="0" baseline="0" noProof="0" dirty="0">
                <a:ln>
                  <a:noFill/>
                </a:ln>
                <a:solidFill>
                  <a:srgbClr val="FF0000"/>
                </a:solidFill>
                <a:effectLst/>
                <a:uLnTx/>
                <a:uFillTx/>
                <a:latin typeface="Calibri"/>
                <a:ea typeface="+mn-ea"/>
                <a:cs typeface="Calibri"/>
              </a:rPr>
              <a:t> </a:t>
            </a:r>
            <a:r>
              <a:rPr kumimoji="0" sz="2700" b="0" i="0" u="none" strike="noStrike" kern="1200" cap="none" spc="0" normalizeH="0" baseline="1543" noProof="0" dirty="0">
                <a:ln>
                  <a:noFill/>
                </a:ln>
                <a:solidFill>
                  <a:srgbClr val="FF0000"/>
                </a:solidFill>
                <a:effectLst/>
                <a:uLnTx/>
                <a:uFillTx/>
                <a:latin typeface="Calibri"/>
                <a:ea typeface="+mn-ea"/>
                <a:cs typeface="Calibri"/>
              </a:rPr>
              <a:t>r</a:t>
            </a:r>
            <a:r>
              <a:rPr kumimoji="0" sz="2700" b="0" i="0" u="none" strike="noStrike" kern="1200" cap="none" spc="22" normalizeH="0" baseline="1543" noProof="0" dirty="0">
                <a:ln>
                  <a:noFill/>
                </a:ln>
                <a:solidFill>
                  <a:srgbClr val="FF0000"/>
                </a:solidFill>
                <a:effectLst/>
                <a:uLnTx/>
                <a:uFillTx/>
                <a:latin typeface="Calibri"/>
                <a:ea typeface="+mn-ea"/>
                <a:cs typeface="Calibri"/>
              </a:rPr>
              <a:t> </a:t>
            </a:r>
            <a:r>
              <a:rPr kumimoji="0" sz="2700" b="0" i="0" u="none" strike="noStrike" kern="1200" cap="none" spc="0" normalizeH="0" baseline="1543" noProof="0" dirty="0">
                <a:ln>
                  <a:noFill/>
                </a:ln>
                <a:solidFill>
                  <a:srgbClr val="FF0000"/>
                </a:solidFill>
                <a:effectLst/>
                <a:uLnTx/>
                <a:uFillTx/>
                <a:latin typeface="Calibri"/>
                <a:ea typeface="+mn-ea"/>
                <a:cs typeface="Calibri"/>
              </a:rPr>
              <a:t>s</a:t>
            </a:r>
            <a:endParaRPr kumimoji="0" sz="2700" b="0" i="0" u="none" strike="noStrike" kern="1200" cap="none" spc="0" normalizeH="0" baseline="1543" noProof="0">
              <a:ln>
                <a:noFill/>
              </a:ln>
              <a:solidFill>
                <a:prstClr val="black"/>
              </a:solidFill>
              <a:effectLst/>
              <a:uLnTx/>
              <a:uFillTx/>
              <a:latin typeface="Calibri"/>
              <a:ea typeface="+mn-ea"/>
              <a:cs typeface="Calibri"/>
            </a:endParaRPr>
          </a:p>
        </p:txBody>
      </p:sp>
      <p:sp>
        <p:nvSpPr>
          <p:cNvPr id="96" name="object 96"/>
          <p:cNvSpPr txBox="1"/>
          <p:nvPr/>
        </p:nvSpPr>
        <p:spPr>
          <a:xfrm rot="19620000">
            <a:off x="3253968" y="3543047"/>
            <a:ext cx="1054413" cy="228600"/>
          </a:xfrm>
          <a:prstGeom prst="rect">
            <a:avLst/>
          </a:prstGeom>
        </p:spPr>
        <p:txBody>
          <a:bodyPr vert="horz" wrap="square" lIns="0" tIns="0" rIns="0" bIns="0" rtlCol="0">
            <a:spAutoFit/>
          </a:bodyPr>
          <a:lstStyle/>
          <a:p>
            <a:pPr marL="0" marR="0" lvl="0" indent="0" algn="l" defTabSz="914400" rtl="0" eaLnBrk="1" fontAlgn="auto" latinLnBrk="0" hangingPunct="1">
              <a:lnSpc>
                <a:spcPts val="1789"/>
              </a:lnSpc>
              <a:spcBef>
                <a:spcPts val="0"/>
              </a:spcBef>
              <a:spcAft>
                <a:spcPts val="0"/>
              </a:spcAft>
              <a:buClrTx/>
              <a:buSzTx/>
              <a:buFontTx/>
              <a:buNone/>
              <a:tabLst/>
              <a:defRPr/>
            </a:pPr>
            <a:r>
              <a:rPr kumimoji="0" sz="2700" b="0" i="0" u="none" strike="noStrike" kern="1200" cap="none" spc="0" normalizeH="0" baseline="1543" noProof="0" dirty="0">
                <a:ln>
                  <a:noFill/>
                </a:ln>
                <a:solidFill>
                  <a:srgbClr val="FF0000"/>
                </a:solidFill>
                <a:effectLst/>
                <a:uLnTx/>
                <a:uFillTx/>
                <a:latin typeface="Calibri"/>
                <a:ea typeface="+mn-ea"/>
                <a:cs typeface="Calibri"/>
              </a:rPr>
              <a:t>3  </a:t>
            </a:r>
            <a:r>
              <a:rPr kumimoji="0" sz="2700" b="0" i="0" u="none" strike="noStrike" kern="1200" cap="none" spc="127" normalizeH="0" baseline="1543" noProof="0" dirty="0">
                <a:ln>
                  <a:noFill/>
                </a:ln>
                <a:solidFill>
                  <a:srgbClr val="FF0000"/>
                </a:solidFill>
                <a:effectLst/>
                <a:uLnTx/>
                <a:uFillTx/>
                <a:latin typeface="Calibri"/>
                <a:ea typeface="+mn-ea"/>
                <a:cs typeface="Calibri"/>
              </a:rPr>
              <a:t> </a:t>
            </a:r>
            <a:r>
              <a:rPr kumimoji="0" sz="1800" b="0" i="0" u="none" strike="noStrike" kern="1200" cap="none" spc="65" normalizeH="0" baseline="0" noProof="0" dirty="0">
                <a:ln>
                  <a:noFill/>
                </a:ln>
                <a:solidFill>
                  <a:srgbClr val="FF0000"/>
                </a:solidFill>
                <a:effectLst/>
                <a:uLnTx/>
                <a:uFillTx/>
                <a:latin typeface="Calibri"/>
                <a:ea typeface="+mn-ea"/>
                <a:cs typeface="Calibri"/>
              </a:rPr>
              <a:t>s</a:t>
            </a:r>
            <a:r>
              <a:rPr kumimoji="0" sz="1800" b="0" i="0" u="none" strike="noStrike" kern="1200" cap="none" spc="-10"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t</a:t>
            </a:r>
            <a:r>
              <a:rPr kumimoji="0" sz="1800" b="0" i="0" u="none" strike="noStrike" kern="1200" cap="none" spc="35" normalizeH="0" baseline="0" noProof="0" dirty="0">
                <a:ln>
                  <a:noFill/>
                </a:ln>
                <a:solidFill>
                  <a:srgbClr val="FF0000"/>
                </a:solidFill>
                <a:effectLst/>
                <a:uLnTx/>
                <a:uFillTx/>
                <a:latin typeface="Calibri"/>
                <a:ea typeface="+mn-ea"/>
                <a:cs typeface="Calibri"/>
              </a:rPr>
              <a:t> </a:t>
            </a:r>
            <a:r>
              <a:rPr kumimoji="0" sz="1800" b="0" i="0" u="none" strike="noStrike" kern="1200" cap="none" spc="0" normalizeH="0" baseline="0" noProof="0" dirty="0">
                <a:ln>
                  <a:noFill/>
                </a:ln>
                <a:solidFill>
                  <a:srgbClr val="FF0000"/>
                </a:solidFill>
                <a:effectLst/>
                <a:uLnTx/>
                <a:uFillTx/>
                <a:latin typeface="Calibri"/>
                <a:ea typeface="+mn-ea"/>
                <a:cs typeface="Calibri"/>
              </a:rPr>
              <a:t>e</a:t>
            </a:r>
            <a:r>
              <a:rPr kumimoji="0" sz="1800" b="0" i="0" u="none" strike="noStrike" kern="1200" cap="none" spc="65" normalizeH="0" baseline="0" noProof="0" dirty="0">
                <a:ln>
                  <a:noFill/>
                </a:ln>
                <a:solidFill>
                  <a:srgbClr val="FF0000"/>
                </a:solidFill>
                <a:effectLst/>
                <a:uLnTx/>
                <a:uFillTx/>
                <a:latin typeface="Calibri"/>
                <a:ea typeface="+mn-ea"/>
                <a:cs typeface="Calibri"/>
              </a:rPr>
              <a:t> </a:t>
            </a:r>
            <a:r>
              <a:rPr kumimoji="0" sz="2700" b="0" i="0" u="none" strike="noStrike" kern="1200" cap="none" spc="0" normalizeH="0" baseline="1543" noProof="0" dirty="0">
                <a:ln>
                  <a:noFill/>
                </a:ln>
                <a:solidFill>
                  <a:srgbClr val="FF0000"/>
                </a:solidFill>
                <a:effectLst/>
                <a:uLnTx/>
                <a:uFillTx/>
                <a:latin typeface="Calibri"/>
                <a:ea typeface="+mn-ea"/>
                <a:cs typeface="Calibri"/>
              </a:rPr>
              <a:t>p</a:t>
            </a:r>
            <a:r>
              <a:rPr kumimoji="0" sz="2700" b="0" i="0" u="none" strike="noStrike" kern="1200" cap="none" spc="82" normalizeH="0" baseline="1543" noProof="0" dirty="0">
                <a:ln>
                  <a:noFill/>
                </a:ln>
                <a:solidFill>
                  <a:srgbClr val="FF0000"/>
                </a:solidFill>
                <a:effectLst/>
                <a:uLnTx/>
                <a:uFillTx/>
                <a:latin typeface="Calibri"/>
                <a:ea typeface="+mn-ea"/>
                <a:cs typeface="Calibri"/>
              </a:rPr>
              <a:t> </a:t>
            </a:r>
            <a:r>
              <a:rPr kumimoji="0" sz="2700" b="0" i="0" u="none" strike="noStrike" kern="1200" cap="none" spc="0" normalizeH="0" baseline="1543" noProof="0" dirty="0">
                <a:ln>
                  <a:noFill/>
                </a:ln>
                <a:solidFill>
                  <a:srgbClr val="FF0000"/>
                </a:solidFill>
                <a:effectLst/>
                <a:uLnTx/>
                <a:uFillTx/>
                <a:latin typeface="Calibri"/>
                <a:ea typeface="+mn-ea"/>
                <a:cs typeface="Calibri"/>
              </a:rPr>
              <a:t>s</a:t>
            </a:r>
            <a:endParaRPr kumimoji="0" sz="2700" b="0" i="0" u="none" strike="noStrike" kern="1200" cap="none" spc="0" normalizeH="0" baseline="1543" noProof="0">
              <a:ln>
                <a:noFill/>
              </a:ln>
              <a:solidFill>
                <a:prstClr val="black"/>
              </a:solidFill>
              <a:effectLst/>
              <a:uLnTx/>
              <a:uFillTx/>
              <a:latin typeface="Calibri"/>
              <a:ea typeface="+mn-ea"/>
              <a:cs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lorful chalk">
            <a:extLst>
              <a:ext uri="{FF2B5EF4-FFF2-40B4-BE49-F238E27FC236}">
                <a16:creationId xmlns:a16="http://schemas.microsoft.com/office/drawing/2014/main" id="{D91A62DC-EC2E-4CA1-8BA5-FCB205F3914F}"/>
              </a:ext>
            </a:extLst>
          </p:cNvPr>
          <p:cNvPicPr>
            <a:picLocks noChangeAspect="1"/>
          </p:cNvPicPr>
          <p:nvPr/>
        </p:nvPicPr>
        <p:blipFill>
          <a:blip r:embed="rId2">
            <a:extLst>
              <a:ext uri="{28A0092B-C50C-407E-A947-70E740481C1C}">
                <a14:useLocalDpi xmlns:a14="http://schemas.microsoft.com/office/drawing/2010/main" val="0"/>
              </a:ext>
            </a:extLst>
          </a:blip>
          <a:srcRect l="11494" r="11494"/>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4" name="Title 3">
            <a:extLst>
              <a:ext uri="{FF2B5EF4-FFF2-40B4-BE49-F238E27FC236}">
                <a16:creationId xmlns:a16="http://schemas.microsoft.com/office/drawing/2014/main" id="{B6F8096D-A7D7-433D-80F4-696B45490C55}"/>
              </a:ext>
            </a:extLst>
          </p:cNvPr>
          <p:cNvSpPr>
            <a:spLocks noGrp="1"/>
          </p:cNvSpPr>
          <p:nvPr>
            <p:ph type="title"/>
          </p:nvPr>
        </p:nvSpPr>
        <p:spPr>
          <a:xfrm>
            <a:off x="799428" y="2244452"/>
            <a:ext cx="4088190" cy="2369093"/>
          </a:xfrm>
        </p:spPr>
        <p:txBody>
          <a:bodyPr vert="horz" lIns="91440" tIns="45720" rIns="91440" bIns="45720" rtlCol="0" anchor="b">
            <a:normAutofit fontScale="90000"/>
          </a:bodyPr>
          <a:lstStyle/>
          <a:p>
            <a:pPr algn="r"/>
            <a:r>
              <a:rPr lang="en-US" sz="4800" dirty="0">
                <a:latin typeface="+mj-lt"/>
                <a:cs typeface="+mj-cs"/>
              </a:rPr>
              <a:t>NAATBatt International Creates Supply Chain Database</a:t>
            </a:r>
          </a:p>
        </p:txBody>
      </p:sp>
    </p:spTree>
    <p:extLst>
      <p:ext uri="{BB962C8B-B14F-4D97-AF65-F5344CB8AC3E}">
        <p14:creationId xmlns:p14="http://schemas.microsoft.com/office/powerpoint/2010/main" val="274402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3F7A4-C8FE-664F-BA78-BB1526B77947}"/>
              </a:ext>
            </a:extLst>
          </p:cNvPr>
          <p:cNvSpPr>
            <a:spLocks noGrp="1"/>
          </p:cNvSpPr>
          <p:nvPr>
            <p:ph type="title"/>
          </p:nvPr>
        </p:nvSpPr>
        <p:spPr>
          <a:xfrm>
            <a:off x="713792" y="1"/>
            <a:ext cx="10770817" cy="981951"/>
          </a:xfrm>
        </p:spPr>
        <p:txBody>
          <a:bodyPr/>
          <a:lstStyle/>
          <a:p>
            <a:r>
              <a:rPr lang="en-US" dirty="0"/>
              <a:t>Supply Chain Segments in the Database</a:t>
            </a:r>
          </a:p>
        </p:txBody>
      </p:sp>
      <p:sp>
        <p:nvSpPr>
          <p:cNvPr id="6" name="TextBox 5">
            <a:extLst>
              <a:ext uri="{FF2B5EF4-FFF2-40B4-BE49-F238E27FC236}">
                <a16:creationId xmlns:a16="http://schemas.microsoft.com/office/drawing/2014/main" id="{78E90DEA-668F-41AB-89B8-4E9FE846A35A}"/>
              </a:ext>
            </a:extLst>
          </p:cNvPr>
          <p:cNvSpPr txBox="1"/>
          <p:nvPr/>
        </p:nvSpPr>
        <p:spPr>
          <a:xfrm>
            <a:off x="6423742" y="1104597"/>
            <a:ext cx="5467877" cy="5262979"/>
          </a:xfrm>
          <a:prstGeom prst="rect">
            <a:avLst/>
          </a:prstGeom>
          <a:noFill/>
          <a:ln>
            <a:noFill/>
          </a:ln>
        </p:spPr>
        <p:txBody>
          <a:bodyPr wrap="square" rtlCol="0">
            <a:spAutoFit/>
          </a:bodyPr>
          <a:lstStyle/>
          <a:p>
            <a:pPr marL="380990" indent="-380990" defTabSz="609585">
              <a:buFont typeface="Arial" panose="020B0604020202020204" pitchFamily="34" charset="0"/>
              <a:buChar char="•"/>
            </a:pPr>
            <a:r>
              <a:rPr lang="en-US" sz="2400" b="1" dirty="0">
                <a:solidFill>
                  <a:srgbClr val="333333"/>
                </a:solidFill>
                <a:latin typeface="Calibri"/>
              </a:rPr>
              <a:t>Manufacturing Supply Chain</a:t>
            </a:r>
          </a:p>
          <a:p>
            <a:pPr marL="990575" lvl="1" indent="-380990" defTabSz="609585">
              <a:buFont typeface="Arial" panose="020B0604020202020204" pitchFamily="34" charset="0"/>
              <a:buChar char="•"/>
            </a:pPr>
            <a:r>
              <a:rPr lang="en-US" sz="2400" dirty="0">
                <a:solidFill>
                  <a:srgbClr val="333333"/>
                </a:solidFill>
                <a:latin typeface="Calibri"/>
              </a:rPr>
              <a:t>Raw Materials</a:t>
            </a:r>
          </a:p>
          <a:p>
            <a:pPr marL="990575" lvl="1" indent="-380990" defTabSz="609585">
              <a:buFont typeface="Arial" panose="020B0604020202020204" pitchFamily="34" charset="0"/>
              <a:buChar char="•"/>
            </a:pPr>
            <a:r>
              <a:rPr lang="en-US" sz="2400" dirty="0">
                <a:solidFill>
                  <a:srgbClr val="333333"/>
                </a:solidFill>
                <a:latin typeface="Calibri"/>
              </a:rPr>
              <a:t>Battery Grade Materials</a:t>
            </a:r>
          </a:p>
          <a:p>
            <a:pPr marL="990575" lvl="1" indent="-380990" defTabSz="609585">
              <a:buFont typeface="Arial" panose="020B0604020202020204" pitchFamily="34" charset="0"/>
              <a:buChar char="•"/>
            </a:pPr>
            <a:r>
              <a:rPr lang="en-US" sz="2400" dirty="0">
                <a:solidFill>
                  <a:srgbClr val="333333"/>
                </a:solidFill>
                <a:latin typeface="Calibri"/>
              </a:rPr>
              <a:t>Other Battery Components and Materials</a:t>
            </a:r>
          </a:p>
          <a:p>
            <a:pPr marL="990575" lvl="1" indent="-380990" defTabSz="609585">
              <a:buFont typeface="Arial" panose="020B0604020202020204" pitchFamily="34" charset="0"/>
              <a:buChar char="•"/>
            </a:pPr>
            <a:r>
              <a:rPr lang="en-US" sz="2400" dirty="0">
                <a:solidFill>
                  <a:srgbClr val="333333"/>
                </a:solidFill>
                <a:latin typeface="Calibri"/>
              </a:rPr>
              <a:t>Electrode and Cell Manufacturing</a:t>
            </a:r>
          </a:p>
          <a:p>
            <a:pPr marL="990575" lvl="1" indent="-380990" defTabSz="609585">
              <a:buFont typeface="Arial" panose="020B0604020202020204" pitchFamily="34" charset="0"/>
              <a:buChar char="•"/>
            </a:pPr>
            <a:r>
              <a:rPr lang="en-US" sz="2400" dirty="0">
                <a:solidFill>
                  <a:srgbClr val="333333"/>
                </a:solidFill>
                <a:latin typeface="Calibri"/>
              </a:rPr>
              <a:t>Module/Pack Manufacturing</a:t>
            </a:r>
          </a:p>
          <a:p>
            <a:pPr marL="380990" indent="-380990" defTabSz="609585">
              <a:buFont typeface="Arial" panose="020B0604020202020204" pitchFamily="34" charset="0"/>
              <a:buChar char="•"/>
            </a:pPr>
            <a:r>
              <a:rPr lang="en-US" sz="2400" b="1" dirty="0">
                <a:solidFill>
                  <a:srgbClr val="333333"/>
                </a:solidFill>
                <a:latin typeface="Calibri"/>
              </a:rPr>
              <a:t>EOL Supply Chain</a:t>
            </a:r>
          </a:p>
          <a:p>
            <a:pPr marL="380990" indent="-380990" defTabSz="609585">
              <a:buFont typeface="Arial" panose="020B0604020202020204" pitchFamily="34" charset="0"/>
              <a:buChar char="•"/>
            </a:pPr>
            <a:r>
              <a:rPr lang="en-US" sz="2400" b="1" dirty="0">
                <a:solidFill>
                  <a:srgbClr val="333333"/>
                </a:solidFill>
                <a:latin typeface="Calibri"/>
              </a:rPr>
              <a:t>Other Segment Supply Chains</a:t>
            </a:r>
          </a:p>
          <a:p>
            <a:pPr marL="990575" lvl="1" indent="-380990" defTabSz="609585">
              <a:buFont typeface="Arial" panose="020B0604020202020204" pitchFamily="34" charset="0"/>
              <a:buChar char="•"/>
            </a:pPr>
            <a:r>
              <a:rPr lang="en-US" sz="2400" dirty="0">
                <a:solidFill>
                  <a:srgbClr val="333333"/>
                </a:solidFill>
                <a:latin typeface="Calibri"/>
              </a:rPr>
              <a:t>Equipment</a:t>
            </a:r>
          </a:p>
          <a:p>
            <a:pPr marL="990575" lvl="1" indent="-380990" defTabSz="609585">
              <a:buFont typeface="Arial" panose="020B0604020202020204" pitchFamily="34" charset="0"/>
              <a:buChar char="•"/>
            </a:pPr>
            <a:r>
              <a:rPr lang="en-US" sz="2400" dirty="0">
                <a:solidFill>
                  <a:srgbClr val="333333"/>
                </a:solidFill>
                <a:latin typeface="Calibri"/>
              </a:rPr>
              <a:t>Service</a:t>
            </a:r>
          </a:p>
          <a:p>
            <a:pPr marL="990575" lvl="1" indent="-380990" defTabSz="609585">
              <a:buFont typeface="Arial" panose="020B0604020202020204" pitchFamily="34" charset="0"/>
              <a:buChar char="•"/>
            </a:pPr>
            <a:r>
              <a:rPr lang="en-US" sz="2400" dirty="0">
                <a:solidFill>
                  <a:srgbClr val="333333"/>
                </a:solidFill>
                <a:latin typeface="Calibri"/>
              </a:rPr>
              <a:t>R&amp;D</a:t>
            </a:r>
          </a:p>
          <a:p>
            <a:pPr marL="990575" lvl="1" indent="-380990" defTabSz="609585">
              <a:buFont typeface="Arial" panose="020B0604020202020204" pitchFamily="34" charset="0"/>
              <a:buChar char="•"/>
            </a:pPr>
            <a:r>
              <a:rPr lang="en-US" sz="2400" dirty="0">
                <a:solidFill>
                  <a:srgbClr val="333333"/>
                </a:solidFill>
                <a:latin typeface="Calibri"/>
              </a:rPr>
              <a:t>Modeling and Software</a:t>
            </a:r>
          </a:p>
          <a:p>
            <a:pPr marL="990575" lvl="1" indent="-380990" defTabSz="609585">
              <a:buFont typeface="Arial" panose="020B0604020202020204" pitchFamily="34" charset="0"/>
              <a:buChar char="•"/>
            </a:pPr>
            <a:r>
              <a:rPr lang="en-US" sz="2400" dirty="0">
                <a:solidFill>
                  <a:srgbClr val="333333"/>
                </a:solidFill>
                <a:latin typeface="Calibri"/>
              </a:rPr>
              <a:t>Distributors</a:t>
            </a:r>
          </a:p>
        </p:txBody>
      </p:sp>
      <p:pic>
        <p:nvPicPr>
          <p:cNvPr id="4" name="Picture 3" descr="Lithium-Based Battery Supply Chain">
            <a:extLst>
              <a:ext uri="{FF2B5EF4-FFF2-40B4-BE49-F238E27FC236}">
                <a16:creationId xmlns:a16="http://schemas.microsoft.com/office/drawing/2014/main" id="{5FF0672B-54FF-482C-A243-2B8EC5CFB749}"/>
              </a:ext>
            </a:extLst>
          </p:cNvPr>
          <p:cNvPicPr>
            <a:picLocks noChangeAspect="1"/>
          </p:cNvPicPr>
          <p:nvPr/>
        </p:nvPicPr>
        <p:blipFill>
          <a:blip r:embed="rId3"/>
          <a:stretch>
            <a:fillRect/>
          </a:stretch>
        </p:blipFill>
        <p:spPr>
          <a:xfrm>
            <a:off x="713792" y="1358837"/>
            <a:ext cx="5054469" cy="5297001"/>
          </a:xfrm>
          <a:prstGeom prst="rect">
            <a:avLst/>
          </a:prstGeom>
          <a:ln>
            <a:solidFill>
              <a:schemeClr val="tx1"/>
            </a:solidFill>
          </a:ln>
        </p:spPr>
      </p:pic>
      <p:sp>
        <p:nvSpPr>
          <p:cNvPr id="3" name="TextBox 2">
            <a:extLst>
              <a:ext uri="{FF2B5EF4-FFF2-40B4-BE49-F238E27FC236}">
                <a16:creationId xmlns:a16="http://schemas.microsoft.com/office/drawing/2014/main" id="{3B6A16F4-83AF-4049-8848-F9DDDDE5C38D}"/>
              </a:ext>
            </a:extLst>
          </p:cNvPr>
          <p:cNvSpPr txBox="1"/>
          <p:nvPr/>
        </p:nvSpPr>
        <p:spPr>
          <a:xfrm>
            <a:off x="707392" y="981951"/>
            <a:ext cx="5054469" cy="379656"/>
          </a:xfrm>
          <a:prstGeom prst="rect">
            <a:avLst/>
          </a:prstGeom>
          <a:noFill/>
        </p:spPr>
        <p:txBody>
          <a:bodyPr wrap="square" rtlCol="0">
            <a:spAutoFit/>
          </a:bodyPr>
          <a:lstStyle/>
          <a:p>
            <a:pPr algn="ctr" defTabSz="609585"/>
            <a:r>
              <a:rPr lang="en-US" sz="1867" b="1" dirty="0">
                <a:solidFill>
                  <a:srgbClr val="333333"/>
                </a:solidFill>
                <a:latin typeface="Calibri"/>
              </a:rPr>
              <a:t>FCAB National Blueprint for Batteries 2021-2030</a:t>
            </a:r>
          </a:p>
        </p:txBody>
      </p:sp>
      <p:grpSp>
        <p:nvGrpSpPr>
          <p:cNvPr id="10" name="Group 9" descr="Database Sheets">
            <a:extLst>
              <a:ext uri="{FF2B5EF4-FFF2-40B4-BE49-F238E27FC236}">
                <a16:creationId xmlns:a16="http://schemas.microsoft.com/office/drawing/2014/main" id="{8CB49942-26AC-49F5-AFCD-A3E3D6B5A4D7}"/>
              </a:ext>
            </a:extLst>
          </p:cNvPr>
          <p:cNvGrpSpPr/>
          <p:nvPr/>
        </p:nvGrpSpPr>
        <p:grpSpPr>
          <a:xfrm>
            <a:off x="3887630" y="1414093"/>
            <a:ext cx="3445239" cy="3260966"/>
            <a:chOff x="2915722" y="990798"/>
            <a:chExt cx="2583929" cy="2445725"/>
          </a:xfrm>
        </p:grpSpPr>
        <p:sp>
          <p:nvSpPr>
            <p:cNvPr id="5" name="TextBox 4">
              <a:extLst>
                <a:ext uri="{FF2B5EF4-FFF2-40B4-BE49-F238E27FC236}">
                  <a16:creationId xmlns:a16="http://schemas.microsoft.com/office/drawing/2014/main" id="{145E3B93-6F60-4FBE-88E1-5B68B8C34F03}"/>
                </a:ext>
              </a:extLst>
            </p:cNvPr>
            <p:cNvSpPr txBox="1"/>
            <p:nvPr/>
          </p:nvSpPr>
          <p:spPr>
            <a:xfrm>
              <a:off x="2915722" y="1335371"/>
              <a:ext cx="2583929" cy="2101152"/>
            </a:xfrm>
            <a:prstGeom prst="rect">
              <a:avLst/>
            </a:prstGeom>
            <a:noFill/>
          </p:spPr>
          <p:txBody>
            <a:bodyPr wrap="square" rtlCol="0">
              <a:spAutoFit/>
            </a:bodyPr>
            <a:lstStyle/>
            <a:p>
              <a:pPr defTabSz="609585"/>
              <a:r>
                <a:rPr lang="en-US" sz="1467" b="1" dirty="0">
                  <a:solidFill>
                    <a:srgbClr val="00B050"/>
                  </a:solidFill>
                  <a:latin typeface="Calibri"/>
                </a:rPr>
                <a:t>Raw Materials</a:t>
              </a:r>
            </a:p>
            <a:p>
              <a:pPr defTabSz="609585"/>
              <a:endParaRPr lang="en-US" sz="1467" dirty="0">
                <a:solidFill>
                  <a:srgbClr val="333333"/>
                </a:solidFill>
                <a:latin typeface="Calibri"/>
              </a:endParaRPr>
            </a:p>
            <a:p>
              <a:pPr defTabSz="609585"/>
              <a:r>
                <a:rPr lang="en-US" sz="1467" b="1" dirty="0">
                  <a:solidFill>
                    <a:srgbClr val="F6A01A">
                      <a:lumMod val="75000"/>
                    </a:srgbClr>
                  </a:solidFill>
                  <a:latin typeface="Calibri"/>
                </a:rPr>
                <a:t>Battery Grade Materials</a:t>
              </a:r>
            </a:p>
            <a:p>
              <a:pPr defTabSz="609585"/>
              <a:endParaRPr lang="en-US" sz="1467" b="1" dirty="0">
                <a:solidFill>
                  <a:srgbClr val="F6A01A">
                    <a:lumMod val="75000"/>
                  </a:srgbClr>
                </a:solidFill>
                <a:latin typeface="Calibri"/>
              </a:endParaRPr>
            </a:p>
            <a:p>
              <a:pPr defTabSz="609585"/>
              <a:r>
                <a:rPr lang="en-US" sz="1467" b="1" dirty="0">
                  <a:solidFill>
                    <a:srgbClr val="F6A01A">
                      <a:lumMod val="75000"/>
                    </a:srgbClr>
                  </a:solidFill>
                  <a:latin typeface="Calibri"/>
                </a:rPr>
                <a:t>Other Battery Components and Materials</a:t>
              </a:r>
            </a:p>
            <a:p>
              <a:pPr defTabSz="609585"/>
              <a:endParaRPr lang="en-US" sz="1467" b="1" dirty="0">
                <a:solidFill>
                  <a:srgbClr val="F6A01A">
                    <a:lumMod val="75000"/>
                  </a:srgbClr>
                </a:solidFill>
                <a:latin typeface="Calibri"/>
              </a:endParaRPr>
            </a:p>
            <a:p>
              <a:pPr defTabSz="609585"/>
              <a:r>
                <a:rPr lang="en-US" sz="1467" b="1" dirty="0">
                  <a:solidFill>
                    <a:srgbClr val="F6A01A">
                      <a:lumMod val="75000"/>
                    </a:srgbClr>
                  </a:solidFill>
                  <a:latin typeface="Calibri"/>
                </a:rPr>
                <a:t>Electrode and Cell Manufacturing</a:t>
              </a:r>
            </a:p>
            <a:p>
              <a:pPr defTabSz="609585"/>
              <a:endParaRPr lang="en-US" sz="1467" b="1" dirty="0">
                <a:solidFill>
                  <a:srgbClr val="F6A01A">
                    <a:lumMod val="75000"/>
                  </a:srgbClr>
                </a:solidFill>
                <a:latin typeface="Calibri"/>
              </a:endParaRPr>
            </a:p>
            <a:p>
              <a:pPr defTabSz="609585"/>
              <a:endParaRPr lang="en-US" sz="1467" dirty="0">
                <a:solidFill>
                  <a:srgbClr val="333333"/>
                </a:solidFill>
                <a:latin typeface="Calibri"/>
              </a:endParaRPr>
            </a:p>
            <a:p>
              <a:pPr defTabSz="609585"/>
              <a:r>
                <a:rPr lang="en-US" sz="1467" b="1" dirty="0">
                  <a:solidFill>
                    <a:srgbClr val="0070C0"/>
                  </a:solidFill>
                  <a:latin typeface="Calibri"/>
                </a:rPr>
                <a:t>Module/Pack Manuf.</a:t>
              </a:r>
            </a:p>
            <a:p>
              <a:pPr defTabSz="609585"/>
              <a:endParaRPr lang="en-US" sz="1467" b="1" dirty="0">
                <a:solidFill>
                  <a:srgbClr val="0070C0"/>
                </a:solidFill>
                <a:latin typeface="Calibri"/>
              </a:endParaRPr>
            </a:p>
            <a:p>
              <a:pPr defTabSz="609585"/>
              <a:r>
                <a:rPr lang="en-US" sz="1467" b="1" dirty="0">
                  <a:solidFill>
                    <a:srgbClr val="0070C0"/>
                  </a:solidFill>
                  <a:latin typeface="Calibri"/>
                </a:rPr>
                <a:t>EOL</a:t>
              </a:r>
            </a:p>
          </p:txBody>
        </p:sp>
        <p:sp>
          <p:nvSpPr>
            <p:cNvPr id="9" name="TextBox 8">
              <a:extLst>
                <a:ext uri="{FF2B5EF4-FFF2-40B4-BE49-F238E27FC236}">
                  <a16:creationId xmlns:a16="http://schemas.microsoft.com/office/drawing/2014/main" id="{2CD8F2F8-D1C9-438D-AC34-271AAAD9D6B6}"/>
                </a:ext>
              </a:extLst>
            </p:cNvPr>
            <p:cNvSpPr txBox="1"/>
            <p:nvPr/>
          </p:nvSpPr>
          <p:spPr>
            <a:xfrm>
              <a:off x="2989007" y="990798"/>
              <a:ext cx="1332389" cy="253916"/>
            </a:xfrm>
            <a:prstGeom prst="rect">
              <a:avLst/>
            </a:prstGeom>
            <a:noFill/>
          </p:spPr>
          <p:txBody>
            <a:bodyPr wrap="square" rtlCol="0">
              <a:spAutoFit/>
            </a:bodyPr>
            <a:lstStyle/>
            <a:p>
              <a:pPr algn="ctr" defTabSz="609585"/>
              <a:r>
                <a:rPr lang="en-US" sz="1600" b="1" dirty="0">
                  <a:solidFill>
                    <a:srgbClr val="333333"/>
                  </a:solidFill>
                  <a:latin typeface="Calibri"/>
                </a:rPr>
                <a:t>Database Sheets</a:t>
              </a:r>
            </a:p>
          </p:txBody>
        </p:sp>
      </p:grpSp>
    </p:spTree>
    <p:extLst>
      <p:ext uri="{BB962C8B-B14F-4D97-AF65-F5344CB8AC3E}">
        <p14:creationId xmlns:p14="http://schemas.microsoft.com/office/powerpoint/2010/main" val="713003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D24A1-CA03-BC4F-8798-5BC8CFFFBAD7}"/>
              </a:ext>
            </a:extLst>
          </p:cNvPr>
          <p:cNvSpPr>
            <a:spLocks noGrp="1"/>
          </p:cNvSpPr>
          <p:nvPr>
            <p:ph type="title"/>
          </p:nvPr>
        </p:nvSpPr>
        <p:spPr>
          <a:xfrm>
            <a:off x="421009" y="70731"/>
            <a:ext cx="11532976" cy="662435"/>
          </a:xfrm>
        </p:spPr>
        <p:txBody>
          <a:bodyPr/>
          <a:lstStyle/>
          <a:p>
            <a:r>
              <a:rPr lang="en-US" dirty="0"/>
              <a:t>Current</a:t>
            </a:r>
            <a:r>
              <a:rPr lang="en-US" dirty="0">
                <a:solidFill>
                  <a:schemeClr val="accent4">
                    <a:lumMod val="75000"/>
                  </a:schemeClr>
                </a:solidFill>
              </a:rPr>
              <a:t> </a:t>
            </a:r>
            <a:r>
              <a:rPr lang="en-US" dirty="0"/>
              <a:t>Database Statistics</a:t>
            </a:r>
          </a:p>
        </p:txBody>
      </p:sp>
      <p:sp>
        <p:nvSpPr>
          <p:cNvPr id="10" name="TextBox 9">
            <a:extLst>
              <a:ext uri="{FF2B5EF4-FFF2-40B4-BE49-F238E27FC236}">
                <a16:creationId xmlns:a16="http://schemas.microsoft.com/office/drawing/2014/main" id="{D1CFD39A-9D71-4659-9091-B898D9A94C53}"/>
              </a:ext>
            </a:extLst>
          </p:cNvPr>
          <p:cNvSpPr txBox="1"/>
          <p:nvPr/>
        </p:nvSpPr>
        <p:spPr>
          <a:xfrm>
            <a:off x="546099" y="6376901"/>
            <a:ext cx="10081261" cy="379656"/>
          </a:xfrm>
          <a:prstGeom prst="rect">
            <a:avLst/>
          </a:prstGeom>
          <a:noFill/>
        </p:spPr>
        <p:txBody>
          <a:bodyPr wrap="square" rtlCol="0">
            <a:spAutoFit/>
          </a:bodyPr>
          <a:lstStyle/>
          <a:p>
            <a:pPr algn="ctr" defTabSz="609585"/>
            <a:r>
              <a:rPr lang="en-US" sz="1867" dirty="0">
                <a:solidFill>
                  <a:srgbClr val="000000"/>
                </a:solidFill>
                <a:latin typeface="Calibri"/>
              </a:rPr>
              <a:t>*</a:t>
            </a:r>
            <a:r>
              <a:rPr lang="en-US" sz="1400" dirty="0">
                <a:solidFill>
                  <a:srgbClr val="000000"/>
                </a:solidFill>
                <a:latin typeface="Calibri"/>
              </a:rPr>
              <a:t>Companies are counted more than once if they are active in multiple sections of the supply chain and/or have multiple products</a:t>
            </a:r>
          </a:p>
        </p:txBody>
      </p:sp>
      <p:pic>
        <p:nvPicPr>
          <p:cNvPr id="4" name="Picture 3" descr="Current Database Statistics">
            <a:extLst>
              <a:ext uri="{FF2B5EF4-FFF2-40B4-BE49-F238E27FC236}">
                <a16:creationId xmlns:a16="http://schemas.microsoft.com/office/drawing/2014/main" id="{5D1C4B76-586A-4444-A3B2-2A6E0C322CBF}"/>
              </a:ext>
            </a:extLst>
          </p:cNvPr>
          <p:cNvPicPr>
            <a:picLocks noChangeAspect="1"/>
          </p:cNvPicPr>
          <p:nvPr/>
        </p:nvPicPr>
        <p:blipFill>
          <a:blip r:embed="rId2"/>
          <a:stretch>
            <a:fillRect/>
          </a:stretch>
        </p:blipFill>
        <p:spPr>
          <a:xfrm>
            <a:off x="421009" y="745119"/>
            <a:ext cx="11532976" cy="5726901"/>
          </a:xfrm>
          <a:prstGeom prst="rect">
            <a:avLst/>
          </a:prstGeom>
        </p:spPr>
      </p:pic>
    </p:spTree>
    <p:extLst>
      <p:ext uri="{BB962C8B-B14F-4D97-AF65-F5344CB8AC3E}">
        <p14:creationId xmlns:p14="http://schemas.microsoft.com/office/powerpoint/2010/main" val="1976607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w Materials">
            <a:extLst>
              <a:ext uri="{FF2B5EF4-FFF2-40B4-BE49-F238E27FC236}">
                <a16:creationId xmlns:a16="http://schemas.microsoft.com/office/drawing/2014/main" id="{51579A52-3925-4DA1-B538-108E0855D157}"/>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223744" y="1307549"/>
            <a:ext cx="11744512" cy="5439660"/>
          </a:xfrm>
          <a:prstGeom prst="rect">
            <a:avLst/>
          </a:prstGeom>
        </p:spPr>
      </p:pic>
      <p:sp>
        <p:nvSpPr>
          <p:cNvPr id="6" name="Title 5">
            <a:extLst>
              <a:ext uri="{FF2B5EF4-FFF2-40B4-BE49-F238E27FC236}">
                <a16:creationId xmlns:a16="http://schemas.microsoft.com/office/drawing/2014/main" id="{E4C352E6-CCBF-431D-99B2-D3BCA8CE4983}"/>
              </a:ext>
            </a:extLst>
          </p:cNvPr>
          <p:cNvSpPr>
            <a:spLocks noGrp="1"/>
          </p:cNvSpPr>
          <p:nvPr>
            <p:ph type="title"/>
          </p:nvPr>
        </p:nvSpPr>
        <p:spPr>
          <a:xfrm>
            <a:off x="223744" y="185532"/>
            <a:ext cx="11744512" cy="1122017"/>
          </a:xfrm>
        </p:spPr>
        <p:txBody>
          <a:bodyPr/>
          <a:lstStyle/>
          <a:p>
            <a:r>
              <a:rPr lang="en-US" dirty="0"/>
              <a:t>Raw Materials</a:t>
            </a:r>
          </a:p>
        </p:txBody>
      </p:sp>
    </p:spTree>
    <p:extLst>
      <p:ext uri="{BB962C8B-B14F-4D97-AF65-F5344CB8AC3E}">
        <p14:creationId xmlns:p14="http://schemas.microsoft.com/office/powerpoint/2010/main" val="4041881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933DB-8207-4D06-9DAE-2D81A5312EE8}"/>
              </a:ext>
            </a:extLst>
          </p:cNvPr>
          <p:cNvSpPr>
            <a:spLocks noGrp="1"/>
          </p:cNvSpPr>
          <p:nvPr>
            <p:ph type="title"/>
          </p:nvPr>
        </p:nvSpPr>
        <p:spPr/>
        <p:txBody>
          <a:bodyPr/>
          <a:lstStyle/>
          <a:p>
            <a:r>
              <a:rPr lang="en-US" dirty="0"/>
              <a:t>Battery Grade Materials</a:t>
            </a:r>
          </a:p>
        </p:txBody>
      </p:sp>
      <p:pic>
        <p:nvPicPr>
          <p:cNvPr id="4" name="Picture 3">
            <a:extLst>
              <a:ext uri="{FF2B5EF4-FFF2-40B4-BE49-F238E27FC236}">
                <a16:creationId xmlns:a16="http://schemas.microsoft.com/office/drawing/2014/main" id="{D7E36ACB-1A67-4137-8E78-18491B7CAA4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09599" y="1035354"/>
            <a:ext cx="11055240" cy="5120412"/>
          </a:xfrm>
          <a:prstGeom prst="rect">
            <a:avLst/>
          </a:prstGeom>
        </p:spPr>
      </p:pic>
    </p:spTree>
    <p:extLst>
      <p:ext uri="{BB962C8B-B14F-4D97-AF65-F5344CB8AC3E}">
        <p14:creationId xmlns:p14="http://schemas.microsoft.com/office/powerpoint/2010/main" val="3659490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34BF8-9ABA-457C-8CBD-0D975674F0AE}"/>
              </a:ext>
            </a:extLst>
          </p:cNvPr>
          <p:cNvSpPr>
            <a:spLocks noGrp="1"/>
          </p:cNvSpPr>
          <p:nvPr>
            <p:ph type="title"/>
          </p:nvPr>
        </p:nvSpPr>
        <p:spPr>
          <a:xfrm>
            <a:off x="609600" y="2"/>
            <a:ext cx="11105321" cy="1210365"/>
          </a:xfrm>
        </p:spPr>
        <p:txBody>
          <a:bodyPr/>
          <a:lstStyle/>
          <a:p>
            <a:r>
              <a:rPr lang="en-US" dirty="0"/>
              <a:t>Other Cell Components and Materials</a:t>
            </a:r>
          </a:p>
        </p:txBody>
      </p:sp>
      <p:pic>
        <p:nvPicPr>
          <p:cNvPr id="5" name="Picture 4">
            <a:extLst>
              <a:ext uri="{FF2B5EF4-FFF2-40B4-BE49-F238E27FC236}">
                <a16:creationId xmlns:a16="http://schemas.microsoft.com/office/drawing/2014/main" id="{15949287-4725-413D-BDDF-CB9748C3771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09599" y="1210367"/>
            <a:ext cx="11006133" cy="5097668"/>
          </a:xfrm>
          <a:prstGeom prst="rect">
            <a:avLst/>
          </a:prstGeom>
        </p:spPr>
      </p:pic>
    </p:spTree>
    <p:extLst>
      <p:ext uri="{BB962C8B-B14F-4D97-AF65-F5344CB8AC3E}">
        <p14:creationId xmlns:p14="http://schemas.microsoft.com/office/powerpoint/2010/main" val="665468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C9A15-20AB-4CAD-BA21-A0B6DF200271}"/>
              </a:ext>
            </a:extLst>
          </p:cNvPr>
          <p:cNvSpPr>
            <a:spLocks noGrp="1"/>
          </p:cNvSpPr>
          <p:nvPr>
            <p:ph type="title"/>
          </p:nvPr>
        </p:nvSpPr>
        <p:spPr/>
        <p:txBody>
          <a:bodyPr/>
          <a:lstStyle/>
          <a:p>
            <a:r>
              <a:rPr lang="en-US" dirty="0"/>
              <a:t>Short Abstract:</a:t>
            </a:r>
          </a:p>
        </p:txBody>
      </p:sp>
      <p:sp>
        <p:nvSpPr>
          <p:cNvPr id="3" name="Content Placeholder 2">
            <a:extLst>
              <a:ext uri="{FF2B5EF4-FFF2-40B4-BE49-F238E27FC236}">
                <a16:creationId xmlns:a16="http://schemas.microsoft.com/office/drawing/2014/main" id="{0B9C16FC-0C96-4515-93E4-B99AA790D974}"/>
              </a:ext>
            </a:extLst>
          </p:cNvPr>
          <p:cNvSpPr>
            <a:spLocks noGrp="1"/>
          </p:cNvSpPr>
          <p:nvPr>
            <p:ph idx="1"/>
          </p:nvPr>
        </p:nvSpPr>
        <p:spPr>
          <a:xfrm>
            <a:off x="557411" y="1930400"/>
            <a:ext cx="9396057" cy="3880773"/>
          </a:xfrm>
        </p:spPr>
        <p:txBody>
          <a:bodyPr>
            <a:normAutofit/>
          </a:bodyPr>
          <a:lstStyle/>
          <a:p>
            <a:pPr marL="0" marR="0" indent="0">
              <a:spcBef>
                <a:spcPts val="0"/>
              </a:spcBef>
              <a:spcAft>
                <a:spcPts val="0"/>
              </a:spcAft>
              <a:buNone/>
            </a:pPr>
            <a:r>
              <a:rPr lang="en-US" sz="2800" dirty="0">
                <a:effectLst/>
                <a:latin typeface="Calibri" panose="020F0502020204030204" pitchFamily="34" charset="0"/>
                <a:ea typeface="Calibri" panose="020F0502020204030204" pitchFamily="34" charset="0"/>
              </a:rPr>
              <a:t>Lithium-Ion Battery technology is taking over the energy storage role in this century within mobility and grid sectors, moving </a:t>
            </a:r>
            <a:r>
              <a:rPr lang="en-US" sz="2800" dirty="0">
                <a:latin typeface="Calibri" panose="020F0502020204030204" pitchFamily="34" charset="0"/>
                <a:ea typeface="Calibri" panose="020F0502020204030204" pitchFamily="34" charset="0"/>
              </a:rPr>
              <a:t>rapidly</a:t>
            </a:r>
            <a:r>
              <a:rPr lang="en-US" sz="2800" dirty="0">
                <a:effectLst/>
                <a:latin typeface="Calibri" panose="020F0502020204030204" pitchFamily="34" charset="0"/>
                <a:ea typeface="Calibri" panose="020F0502020204030204" pitchFamily="34" charset="0"/>
              </a:rPr>
              <a:t> to take over from petroleum-based fuels responsible for carbon pollutants from combustion processes.  However, we as an industry in the USA are recognizing that supply chain is quite deficient in many areas. The biggest supply chain disruptor for batteries?  The raw materials are almost non-existent in the USA.</a:t>
            </a:r>
          </a:p>
          <a:p>
            <a:pPr marL="0" marR="0" indent="0">
              <a:spcBef>
                <a:spcPts val="0"/>
              </a:spcBef>
              <a:spcAft>
                <a:spcPts val="0"/>
              </a:spcAft>
              <a:buNone/>
            </a:pPr>
            <a:endParaRPr lang="en-US" sz="2800" dirty="0">
              <a:latin typeface="Calibri" panose="020F0502020204030204" pitchFamily="34" charset="0"/>
              <a:ea typeface="Calibri" panose="020F0502020204030204" pitchFamily="34" charset="0"/>
            </a:endParaRPr>
          </a:p>
          <a:p>
            <a:endParaRPr lang="en-US" sz="2800" dirty="0"/>
          </a:p>
        </p:txBody>
      </p:sp>
    </p:spTree>
    <p:extLst>
      <p:ext uri="{BB962C8B-B14F-4D97-AF65-F5344CB8AC3E}">
        <p14:creationId xmlns:p14="http://schemas.microsoft.com/office/powerpoint/2010/main" val="2061270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6447-3D70-4BAE-A845-2377600F4E33}"/>
              </a:ext>
            </a:extLst>
          </p:cNvPr>
          <p:cNvSpPr>
            <a:spLocks noGrp="1"/>
          </p:cNvSpPr>
          <p:nvPr>
            <p:ph type="title"/>
          </p:nvPr>
        </p:nvSpPr>
        <p:spPr>
          <a:xfrm>
            <a:off x="609599" y="334684"/>
            <a:ext cx="10982476" cy="1035352"/>
          </a:xfrm>
        </p:spPr>
        <p:txBody>
          <a:bodyPr/>
          <a:lstStyle/>
          <a:p>
            <a:r>
              <a:rPr lang="en-US" dirty="0"/>
              <a:t>Cells and Electrodes</a:t>
            </a:r>
          </a:p>
        </p:txBody>
      </p:sp>
      <p:pic>
        <p:nvPicPr>
          <p:cNvPr id="4" name="Picture 3">
            <a:extLst>
              <a:ext uri="{FF2B5EF4-FFF2-40B4-BE49-F238E27FC236}">
                <a16:creationId xmlns:a16="http://schemas.microsoft.com/office/drawing/2014/main" id="{A5FD0355-6CF7-43B2-99A2-AE1EA876CCE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09599" y="1370036"/>
            <a:ext cx="10972803" cy="5082229"/>
          </a:xfrm>
          <a:prstGeom prst="rect">
            <a:avLst/>
          </a:prstGeom>
        </p:spPr>
      </p:pic>
    </p:spTree>
    <p:extLst>
      <p:ext uri="{BB962C8B-B14F-4D97-AF65-F5344CB8AC3E}">
        <p14:creationId xmlns:p14="http://schemas.microsoft.com/office/powerpoint/2010/main" val="1635975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097C-E0EB-47F8-B4AB-C480501BD984}"/>
              </a:ext>
            </a:extLst>
          </p:cNvPr>
          <p:cNvSpPr>
            <a:spLocks noGrp="1"/>
          </p:cNvSpPr>
          <p:nvPr>
            <p:ph type="title"/>
          </p:nvPr>
        </p:nvSpPr>
        <p:spPr>
          <a:xfrm>
            <a:off x="609599" y="346637"/>
            <a:ext cx="10982476" cy="1035352"/>
          </a:xfrm>
        </p:spPr>
        <p:txBody>
          <a:bodyPr/>
          <a:lstStyle/>
          <a:p>
            <a:r>
              <a:rPr lang="en-US" dirty="0"/>
              <a:t>Modules and Packs</a:t>
            </a:r>
          </a:p>
        </p:txBody>
      </p:sp>
      <p:pic>
        <p:nvPicPr>
          <p:cNvPr id="4" name="Picture 3">
            <a:extLst>
              <a:ext uri="{FF2B5EF4-FFF2-40B4-BE49-F238E27FC236}">
                <a16:creationId xmlns:a16="http://schemas.microsoft.com/office/drawing/2014/main" id="{CC84344F-9393-4312-82FE-7B0F524683B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10441" y="1381990"/>
            <a:ext cx="10981635" cy="5086321"/>
          </a:xfrm>
          <a:prstGeom prst="rect">
            <a:avLst/>
          </a:prstGeom>
        </p:spPr>
      </p:pic>
    </p:spTree>
    <p:extLst>
      <p:ext uri="{BB962C8B-B14F-4D97-AF65-F5344CB8AC3E}">
        <p14:creationId xmlns:p14="http://schemas.microsoft.com/office/powerpoint/2010/main" val="12840855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D00406-9BC4-4E28-8FCB-3253C678409C}"/>
              </a:ext>
            </a:extLst>
          </p:cNvPr>
          <p:cNvSpPr>
            <a:spLocks noGrp="1"/>
          </p:cNvSpPr>
          <p:nvPr>
            <p:ph type="title"/>
          </p:nvPr>
        </p:nvSpPr>
        <p:spPr/>
        <p:txBody>
          <a:bodyPr/>
          <a:lstStyle/>
          <a:p>
            <a:r>
              <a:rPr lang="en-US" dirty="0"/>
              <a:t>End of Life</a:t>
            </a:r>
          </a:p>
        </p:txBody>
      </p:sp>
      <p:pic>
        <p:nvPicPr>
          <p:cNvPr id="6" name="Picture 5">
            <a:extLst>
              <a:ext uri="{FF2B5EF4-FFF2-40B4-BE49-F238E27FC236}">
                <a16:creationId xmlns:a16="http://schemas.microsoft.com/office/drawing/2014/main" id="{8C168562-F3AE-4105-92FA-9DF82A333A3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89954" y="1526103"/>
            <a:ext cx="10902121" cy="5049493"/>
          </a:xfrm>
          <a:prstGeom prst="rect">
            <a:avLst/>
          </a:prstGeom>
        </p:spPr>
      </p:pic>
    </p:spTree>
    <p:extLst>
      <p:ext uri="{BB962C8B-B14F-4D97-AF65-F5344CB8AC3E}">
        <p14:creationId xmlns:p14="http://schemas.microsoft.com/office/powerpoint/2010/main" val="1396385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37F11-FF30-4916-9BD5-DA9F1CBF7801}"/>
              </a:ext>
            </a:extLst>
          </p:cNvPr>
          <p:cNvSpPr>
            <a:spLocks noGrp="1"/>
          </p:cNvSpPr>
          <p:nvPr>
            <p:ph type="title"/>
          </p:nvPr>
        </p:nvSpPr>
        <p:spPr/>
        <p:txBody>
          <a:bodyPr/>
          <a:lstStyle/>
          <a:p>
            <a:r>
              <a:rPr lang="en-US" dirty="0"/>
              <a:t>Equipment Manufacturing</a:t>
            </a:r>
          </a:p>
        </p:txBody>
      </p:sp>
      <p:pic>
        <p:nvPicPr>
          <p:cNvPr id="4" name="Picture 3">
            <a:extLst>
              <a:ext uri="{FF2B5EF4-FFF2-40B4-BE49-F238E27FC236}">
                <a16:creationId xmlns:a16="http://schemas.microsoft.com/office/drawing/2014/main" id="{D3B08A2C-3145-49AD-BE0B-A823C19D705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99926" y="1035354"/>
            <a:ext cx="10992149" cy="5091191"/>
          </a:xfrm>
          <a:prstGeom prst="rect">
            <a:avLst/>
          </a:prstGeom>
        </p:spPr>
      </p:pic>
    </p:spTree>
    <p:extLst>
      <p:ext uri="{BB962C8B-B14F-4D97-AF65-F5344CB8AC3E}">
        <p14:creationId xmlns:p14="http://schemas.microsoft.com/office/powerpoint/2010/main" val="2126799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Intorduction to Li-Bridge"/>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0000"/>
          </a:solidFill>
        </p:spPr>
        <p:txBody>
          <a:bodyPr wrap="square" lIns="0" tIns="0" rIns="0" bIns="0" rtlCol="0"/>
          <a:lstStyle/>
          <a:p>
            <a:endParaRPr/>
          </a:p>
        </p:txBody>
      </p:sp>
      <p:grpSp>
        <p:nvGrpSpPr>
          <p:cNvPr id="3" name="object 3">
            <a:extLst>
              <a:ext uri="{C183D7F6-B498-43B3-948B-1728B52AA6E4}">
                <adec:decorative xmlns:adec="http://schemas.microsoft.com/office/drawing/2017/decorative" val="1"/>
              </a:ext>
            </a:extLst>
          </p:cNvPr>
          <p:cNvGrpSpPr/>
          <p:nvPr/>
        </p:nvGrpSpPr>
        <p:grpSpPr>
          <a:xfrm>
            <a:off x="0" y="0"/>
            <a:ext cx="8858250" cy="6858000"/>
            <a:chOff x="0" y="0"/>
            <a:chExt cx="8858250" cy="6858000"/>
          </a:xfrm>
        </p:grpSpPr>
        <p:sp>
          <p:nvSpPr>
            <p:cNvPr id="4" name="object 4"/>
            <p:cNvSpPr/>
            <p:nvPr/>
          </p:nvSpPr>
          <p:spPr>
            <a:xfrm>
              <a:off x="0" y="0"/>
              <a:ext cx="8448675" cy="6858000"/>
            </a:xfrm>
            <a:custGeom>
              <a:avLst/>
              <a:gdLst/>
              <a:ahLst/>
              <a:cxnLst/>
              <a:rect l="l" t="t" r="r" b="b"/>
              <a:pathLst>
                <a:path w="8448675" h="6858000">
                  <a:moveTo>
                    <a:pt x="7648194" y="0"/>
                  </a:moveTo>
                  <a:lnTo>
                    <a:pt x="0" y="0"/>
                  </a:lnTo>
                  <a:lnTo>
                    <a:pt x="0" y="6857999"/>
                  </a:lnTo>
                  <a:lnTo>
                    <a:pt x="7648194" y="6857999"/>
                  </a:lnTo>
                  <a:lnTo>
                    <a:pt x="8448675" y="3429000"/>
                  </a:lnTo>
                  <a:lnTo>
                    <a:pt x="7648194" y="0"/>
                  </a:lnTo>
                  <a:close/>
                </a:path>
              </a:pathLst>
            </a:custGeom>
            <a:solidFill>
              <a:srgbClr val="FFFFFF"/>
            </a:solidFill>
          </p:spPr>
          <p:txBody>
            <a:bodyPr wrap="square" lIns="0" tIns="0" rIns="0" bIns="0" rtlCol="0"/>
            <a:lstStyle/>
            <a:p>
              <a:endParaRPr/>
            </a:p>
          </p:txBody>
        </p:sp>
        <p:pic>
          <p:nvPicPr>
            <p:cNvPr id="5" name="object 5"/>
            <p:cNvPicPr/>
            <p:nvPr/>
          </p:nvPicPr>
          <p:blipFill>
            <a:blip r:embed="rId2" cstate="print"/>
            <a:stretch>
              <a:fillRect/>
            </a:stretch>
          </p:blipFill>
          <p:spPr>
            <a:xfrm>
              <a:off x="7486650" y="3590925"/>
              <a:ext cx="1371600" cy="3267073"/>
            </a:xfrm>
            <a:prstGeom prst="rect">
              <a:avLst/>
            </a:prstGeom>
          </p:spPr>
        </p:pic>
      </p:grpSp>
      <p:sp>
        <p:nvSpPr>
          <p:cNvPr id="6" name="object 6"/>
          <p:cNvSpPr txBox="1"/>
          <p:nvPr/>
        </p:nvSpPr>
        <p:spPr>
          <a:xfrm>
            <a:off x="11996952" y="3876916"/>
            <a:ext cx="125095" cy="2682875"/>
          </a:xfrm>
          <a:prstGeom prst="rect">
            <a:avLst/>
          </a:prstGeom>
        </p:spPr>
        <p:txBody>
          <a:bodyPr vert="vert270" wrap="square" lIns="0" tIns="10160" rIns="0" bIns="0" rtlCol="0">
            <a:spAutoFit/>
          </a:bodyPr>
          <a:lstStyle/>
          <a:p>
            <a:pPr marL="12700">
              <a:lnSpc>
                <a:spcPct val="100000"/>
              </a:lnSpc>
              <a:spcBef>
                <a:spcPts val="80"/>
              </a:spcBef>
            </a:pPr>
            <a:r>
              <a:rPr sz="650" spc="15" dirty="0">
                <a:solidFill>
                  <a:srgbClr val="FFFFFF"/>
                </a:solidFill>
                <a:latin typeface="Trebuchet MS"/>
                <a:cs typeface="Trebuchet MS"/>
              </a:rPr>
              <a:t>Copyr</a:t>
            </a:r>
            <a:r>
              <a:rPr sz="650" spc="-85" dirty="0">
                <a:solidFill>
                  <a:srgbClr val="FFFFFF"/>
                </a:solidFill>
                <a:latin typeface="Trebuchet MS"/>
                <a:cs typeface="Trebuchet MS"/>
              </a:rPr>
              <a:t> </a:t>
            </a:r>
            <a:r>
              <a:rPr sz="650" spc="25" dirty="0">
                <a:solidFill>
                  <a:srgbClr val="FFFFFF"/>
                </a:solidFill>
                <a:latin typeface="Trebuchet MS"/>
                <a:cs typeface="Trebuchet MS"/>
              </a:rPr>
              <a:t>ight</a:t>
            </a:r>
            <a:r>
              <a:rPr sz="650" spc="-15" dirty="0">
                <a:solidFill>
                  <a:srgbClr val="FFFFFF"/>
                </a:solidFill>
                <a:latin typeface="Trebuchet MS"/>
                <a:cs typeface="Trebuchet MS"/>
              </a:rPr>
              <a:t> </a:t>
            </a:r>
            <a:r>
              <a:rPr sz="650" spc="15" dirty="0">
                <a:solidFill>
                  <a:srgbClr val="FFFFFF"/>
                </a:solidFill>
                <a:latin typeface="Trebuchet MS"/>
                <a:cs typeface="Trebuchet MS"/>
              </a:rPr>
              <a:t>©</a:t>
            </a:r>
            <a:r>
              <a:rPr sz="650" spc="-75" dirty="0">
                <a:solidFill>
                  <a:srgbClr val="FFFFFF"/>
                </a:solidFill>
                <a:latin typeface="Trebuchet MS"/>
                <a:cs typeface="Trebuchet MS"/>
              </a:rPr>
              <a:t> </a:t>
            </a:r>
            <a:r>
              <a:rPr sz="650" spc="25" dirty="0">
                <a:solidFill>
                  <a:srgbClr val="FFFFFF"/>
                </a:solidFill>
                <a:latin typeface="Trebuchet MS"/>
                <a:cs typeface="Trebuchet MS"/>
              </a:rPr>
              <a:t>2019</a:t>
            </a:r>
            <a:r>
              <a:rPr sz="650" spc="45" dirty="0">
                <a:solidFill>
                  <a:srgbClr val="FFFFFF"/>
                </a:solidFill>
                <a:latin typeface="Trebuchet MS"/>
                <a:cs typeface="Trebuchet MS"/>
              </a:rPr>
              <a:t> </a:t>
            </a:r>
            <a:r>
              <a:rPr sz="650" spc="10" dirty="0">
                <a:solidFill>
                  <a:srgbClr val="FFFFFF"/>
                </a:solidFill>
                <a:latin typeface="Trebuchet MS"/>
                <a:cs typeface="Trebuchet MS"/>
              </a:rPr>
              <a:t>by</a:t>
            </a:r>
            <a:r>
              <a:rPr sz="650" spc="-5" dirty="0">
                <a:solidFill>
                  <a:srgbClr val="FFFFFF"/>
                </a:solidFill>
                <a:latin typeface="Trebuchet MS"/>
                <a:cs typeface="Trebuchet MS"/>
              </a:rPr>
              <a:t> </a:t>
            </a:r>
            <a:r>
              <a:rPr sz="650" spc="20" dirty="0">
                <a:solidFill>
                  <a:srgbClr val="FFFFFF"/>
                </a:solidFill>
                <a:latin typeface="Trebuchet MS"/>
                <a:cs typeface="Trebuchet MS"/>
              </a:rPr>
              <a:t>Boston</a:t>
            </a:r>
            <a:r>
              <a:rPr sz="650" spc="30" dirty="0">
                <a:solidFill>
                  <a:srgbClr val="FFFFFF"/>
                </a:solidFill>
                <a:latin typeface="Trebuchet MS"/>
                <a:cs typeface="Trebuchet MS"/>
              </a:rPr>
              <a:t> </a:t>
            </a:r>
            <a:r>
              <a:rPr sz="650" spc="10" dirty="0">
                <a:solidFill>
                  <a:srgbClr val="FFFFFF"/>
                </a:solidFill>
                <a:latin typeface="Trebuchet MS"/>
                <a:cs typeface="Trebuchet MS"/>
              </a:rPr>
              <a:t>Consulting</a:t>
            </a:r>
            <a:r>
              <a:rPr sz="650" spc="145" dirty="0">
                <a:solidFill>
                  <a:srgbClr val="FFFFFF"/>
                </a:solidFill>
                <a:latin typeface="Trebuchet MS"/>
                <a:cs typeface="Trebuchet MS"/>
              </a:rPr>
              <a:t> </a:t>
            </a:r>
            <a:r>
              <a:rPr sz="650" spc="5" dirty="0">
                <a:solidFill>
                  <a:srgbClr val="FFFFFF"/>
                </a:solidFill>
                <a:latin typeface="Trebuchet MS"/>
                <a:cs typeface="Trebuchet MS"/>
              </a:rPr>
              <a:t>Gr</a:t>
            </a:r>
            <a:r>
              <a:rPr sz="650" spc="-85" dirty="0">
                <a:solidFill>
                  <a:srgbClr val="FFFFFF"/>
                </a:solidFill>
                <a:latin typeface="Trebuchet MS"/>
                <a:cs typeface="Trebuchet MS"/>
              </a:rPr>
              <a:t> </a:t>
            </a:r>
            <a:r>
              <a:rPr sz="650" spc="15" dirty="0">
                <a:solidFill>
                  <a:srgbClr val="FFFFFF"/>
                </a:solidFill>
                <a:latin typeface="Trebuchet MS"/>
                <a:cs typeface="Trebuchet MS"/>
              </a:rPr>
              <a:t>oup.</a:t>
            </a:r>
            <a:r>
              <a:rPr sz="650" spc="-70" dirty="0">
                <a:solidFill>
                  <a:srgbClr val="FFFFFF"/>
                </a:solidFill>
                <a:latin typeface="Trebuchet MS"/>
                <a:cs typeface="Trebuchet MS"/>
              </a:rPr>
              <a:t> </a:t>
            </a:r>
            <a:r>
              <a:rPr sz="650" spc="-20" dirty="0">
                <a:solidFill>
                  <a:srgbClr val="FFFFFF"/>
                </a:solidFill>
                <a:latin typeface="Trebuchet MS"/>
                <a:cs typeface="Trebuchet MS"/>
              </a:rPr>
              <a:t>All</a:t>
            </a:r>
            <a:r>
              <a:rPr sz="650" spc="130" dirty="0">
                <a:solidFill>
                  <a:srgbClr val="FFFFFF"/>
                </a:solidFill>
                <a:latin typeface="Trebuchet MS"/>
                <a:cs typeface="Trebuchet MS"/>
              </a:rPr>
              <a:t> </a:t>
            </a:r>
            <a:r>
              <a:rPr sz="650" spc="5" dirty="0">
                <a:solidFill>
                  <a:srgbClr val="FFFFFF"/>
                </a:solidFill>
                <a:latin typeface="Trebuchet MS"/>
                <a:cs typeface="Trebuchet MS"/>
              </a:rPr>
              <a:t>r</a:t>
            </a:r>
            <a:r>
              <a:rPr sz="650" spc="-80" dirty="0">
                <a:solidFill>
                  <a:srgbClr val="FFFFFF"/>
                </a:solidFill>
                <a:latin typeface="Trebuchet MS"/>
                <a:cs typeface="Trebuchet MS"/>
              </a:rPr>
              <a:t> </a:t>
            </a:r>
            <a:r>
              <a:rPr sz="650" spc="30" dirty="0">
                <a:solidFill>
                  <a:srgbClr val="FFFFFF"/>
                </a:solidFill>
                <a:latin typeface="Trebuchet MS"/>
                <a:cs typeface="Trebuchet MS"/>
              </a:rPr>
              <a:t>ights</a:t>
            </a:r>
            <a:r>
              <a:rPr sz="650" spc="-25" dirty="0">
                <a:solidFill>
                  <a:srgbClr val="FFFFFF"/>
                </a:solidFill>
                <a:latin typeface="Trebuchet MS"/>
                <a:cs typeface="Trebuchet MS"/>
              </a:rPr>
              <a:t> </a:t>
            </a:r>
            <a:r>
              <a:rPr sz="650" spc="5" dirty="0">
                <a:solidFill>
                  <a:srgbClr val="FFFFFF"/>
                </a:solidFill>
                <a:latin typeface="Trebuchet MS"/>
                <a:cs typeface="Trebuchet MS"/>
              </a:rPr>
              <a:t>r</a:t>
            </a:r>
            <a:r>
              <a:rPr sz="650" spc="-85" dirty="0">
                <a:solidFill>
                  <a:srgbClr val="FFFFFF"/>
                </a:solidFill>
                <a:latin typeface="Trebuchet MS"/>
                <a:cs typeface="Trebuchet MS"/>
              </a:rPr>
              <a:t> </a:t>
            </a:r>
            <a:r>
              <a:rPr sz="650" spc="25" dirty="0">
                <a:solidFill>
                  <a:srgbClr val="FFFFFF"/>
                </a:solidFill>
                <a:latin typeface="Trebuchet MS"/>
                <a:cs typeface="Trebuchet MS"/>
              </a:rPr>
              <a:t>eserved.</a:t>
            </a:r>
            <a:endParaRPr sz="650">
              <a:latin typeface="Trebuchet MS"/>
              <a:cs typeface="Trebuchet MS"/>
            </a:endParaRPr>
          </a:p>
        </p:txBody>
      </p:sp>
      <p:sp>
        <p:nvSpPr>
          <p:cNvPr id="7" name="object 7"/>
          <p:cNvSpPr txBox="1"/>
          <p:nvPr/>
        </p:nvSpPr>
        <p:spPr>
          <a:xfrm>
            <a:off x="11478259" y="6402387"/>
            <a:ext cx="90805" cy="174625"/>
          </a:xfrm>
          <a:prstGeom prst="rect">
            <a:avLst/>
          </a:prstGeom>
        </p:spPr>
        <p:txBody>
          <a:bodyPr vert="horz" wrap="square" lIns="0" tIns="15875" rIns="0" bIns="0" rtlCol="0">
            <a:spAutoFit/>
          </a:bodyPr>
          <a:lstStyle/>
          <a:p>
            <a:pPr marL="12700">
              <a:lnSpc>
                <a:spcPct val="100000"/>
              </a:lnSpc>
              <a:spcBef>
                <a:spcPts val="125"/>
              </a:spcBef>
            </a:pPr>
            <a:r>
              <a:rPr sz="950" spc="10" dirty="0">
                <a:solidFill>
                  <a:srgbClr val="FFFFFF"/>
                </a:solidFill>
                <a:latin typeface="Trebuchet MS"/>
                <a:cs typeface="Trebuchet MS"/>
              </a:rPr>
              <a:t>1</a:t>
            </a:r>
            <a:endParaRPr sz="950">
              <a:latin typeface="Trebuchet MS"/>
              <a:cs typeface="Trebuchet MS"/>
            </a:endParaRPr>
          </a:p>
        </p:txBody>
      </p:sp>
      <p:sp>
        <p:nvSpPr>
          <p:cNvPr id="8" name="object 8"/>
          <p:cNvSpPr txBox="1"/>
          <p:nvPr/>
        </p:nvSpPr>
        <p:spPr>
          <a:xfrm>
            <a:off x="617855" y="1854898"/>
            <a:ext cx="7096125" cy="853440"/>
          </a:xfrm>
          <a:prstGeom prst="rect">
            <a:avLst/>
          </a:prstGeom>
        </p:spPr>
        <p:txBody>
          <a:bodyPr vert="horz" wrap="square" lIns="0" tIns="10795" rIns="0" bIns="0" rtlCol="0">
            <a:spAutoFit/>
          </a:bodyPr>
          <a:lstStyle/>
          <a:p>
            <a:pPr marL="12700" marR="5080">
              <a:lnSpc>
                <a:spcPct val="100800"/>
              </a:lnSpc>
              <a:spcBef>
                <a:spcPts val="85"/>
              </a:spcBef>
            </a:pPr>
            <a:r>
              <a:rPr sz="1800" dirty="0">
                <a:solidFill>
                  <a:srgbClr val="565656"/>
                </a:solidFill>
                <a:latin typeface="Trebuchet MS"/>
                <a:cs typeface="Trebuchet MS"/>
              </a:rPr>
              <a:t>Li-Bridge </a:t>
            </a:r>
            <a:r>
              <a:rPr sz="1800" spc="5" dirty="0">
                <a:solidFill>
                  <a:srgbClr val="565656"/>
                </a:solidFill>
                <a:latin typeface="Trebuchet MS"/>
                <a:cs typeface="Trebuchet MS"/>
              </a:rPr>
              <a:t>is </a:t>
            </a:r>
            <a:r>
              <a:rPr sz="1800" dirty="0">
                <a:solidFill>
                  <a:srgbClr val="565656"/>
                </a:solidFill>
                <a:latin typeface="Trebuchet MS"/>
                <a:cs typeface="Trebuchet MS"/>
              </a:rPr>
              <a:t>a </a:t>
            </a:r>
            <a:r>
              <a:rPr sz="1800" spc="-5" dirty="0">
                <a:solidFill>
                  <a:srgbClr val="565656"/>
                </a:solidFill>
                <a:latin typeface="Trebuchet MS"/>
                <a:cs typeface="Trebuchet MS"/>
              </a:rPr>
              <a:t>public-private partnership </a:t>
            </a:r>
            <a:r>
              <a:rPr sz="1800" spc="5" dirty="0">
                <a:solidFill>
                  <a:srgbClr val="565656"/>
                </a:solidFill>
                <a:latin typeface="Trebuchet MS"/>
                <a:cs typeface="Trebuchet MS"/>
              </a:rPr>
              <a:t>tasked </a:t>
            </a:r>
            <a:r>
              <a:rPr sz="1800" spc="10" dirty="0">
                <a:solidFill>
                  <a:srgbClr val="565656"/>
                </a:solidFill>
                <a:latin typeface="Trebuchet MS"/>
                <a:cs typeface="Trebuchet MS"/>
              </a:rPr>
              <a:t>with </a:t>
            </a:r>
            <a:r>
              <a:rPr sz="1800" spc="-10" dirty="0">
                <a:solidFill>
                  <a:srgbClr val="565656"/>
                </a:solidFill>
                <a:latin typeface="Trebuchet MS"/>
                <a:cs typeface="Trebuchet MS"/>
              </a:rPr>
              <a:t>developing </a:t>
            </a:r>
            <a:r>
              <a:rPr sz="1800" dirty="0">
                <a:solidFill>
                  <a:srgbClr val="565656"/>
                </a:solidFill>
                <a:latin typeface="Trebuchet MS"/>
                <a:cs typeface="Trebuchet MS"/>
              </a:rPr>
              <a:t>a </a:t>
            </a:r>
            <a:r>
              <a:rPr sz="1800" spc="5" dirty="0">
                <a:solidFill>
                  <a:srgbClr val="565656"/>
                </a:solidFill>
                <a:latin typeface="Trebuchet MS"/>
                <a:cs typeface="Trebuchet MS"/>
              </a:rPr>
              <a:t> national</a:t>
            </a:r>
            <a:r>
              <a:rPr sz="1800" spc="-100" dirty="0">
                <a:solidFill>
                  <a:srgbClr val="565656"/>
                </a:solidFill>
                <a:latin typeface="Trebuchet MS"/>
                <a:cs typeface="Trebuchet MS"/>
              </a:rPr>
              <a:t> </a:t>
            </a:r>
            <a:r>
              <a:rPr sz="1800" spc="5" dirty="0">
                <a:solidFill>
                  <a:srgbClr val="565656"/>
                </a:solidFill>
                <a:latin typeface="Trebuchet MS"/>
                <a:cs typeface="Trebuchet MS"/>
              </a:rPr>
              <a:t>strategy</a:t>
            </a:r>
            <a:r>
              <a:rPr sz="1800" spc="-85" dirty="0">
                <a:solidFill>
                  <a:srgbClr val="565656"/>
                </a:solidFill>
                <a:latin typeface="Trebuchet MS"/>
                <a:cs typeface="Trebuchet MS"/>
              </a:rPr>
              <a:t> </a:t>
            </a:r>
            <a:r>
              <a:rPr sz="1800" spc="10" dirty="0">
                <a:solidFill>
                  <a:srgbClr val="565656"/>
                </a:solidFill>
                <a:latin typeface="Trebuchet MS"/>
                <a:cs typeface="Trebuchet MS"/>
              </a:rPr>
              <a:t>that</a:t>
            </a:r>
            <a:r>
              <a:rPr sz="1800" spc="-55" dirty="0">
                <a:solidFill>
                  <a:srgbClr val="565656"/>
                </a:solidFill>
                <a:latin typeface="Trebuchet MS"/>
                <a:cs typeface="Trebuchet MS"/>
              </a:rPr>
              <a:t> </a:t>
            </a:r>
            <a:r>
              <a:rPr sz="1800" dirty="0">
                <a:solidFill>
                  <a:srgbClr val="565656"/>
                </a:solidFill>
                <a:latin typeface="Trebuchet MS"/>
                <a:cs typeface="Trebuchet MS"/>
              </a:rPr>
              <a:t>creates</a:t>
            </a:r>
            <a:r>
              <a:rPr sz="1800" spc="-70" dirty="0">
                <a:solidFill>
                  <a:srgbClr val="565656"/>
                </a:solidFill>
                <a:latin typeface="Trebuchet MS"/>
                <a:cs typeface="Trebuchet MS"/>
              </a:rPr>
              <a:t> </a:t>
            </a:r>
            <a:r>
              <a:rPr sz="1800" dirty="0">
                <a:solidFill>
                  <a:srgbClr val="565656"/>
                </a:solidFill>
                <a:latin typeface="Trebuchet MS"/>
                <a:cs typeface="Trebuchet MS"/>
              </a:rPr>
              <a:t>a</a:t>
            </a:r>
            <a:r>
              <a:rPr sz="1800" spc="10" dirty="0">
                <a:solidFill>
                  <a:srgbClr val="565656"/>
                </a:solidFill>
                <a:latin typeface="Trebuchet MS"/>
                <a:cs typeface="Trebuchet MS"/>
              </a:rPr>
              <a:t> </a:t>
            </a:r>
            <a:r>
              <a:rPr sz="1800" spc="5" dirty="0">
                <a:solidFill>
                  <a:srgbClr val="565656"/>
                </a:solidFill>
                <a:latin typeface="Trebuchet MS"/>
                <a:cs typeface="Trebuchet MS"/>
              </a:rPr>
              <a:t>sustainable</a:t>
            </a:r>
            <a:r>
              <a:rPr sz="1800" spc="-100" dirty="0">
                <a:solidFill>
                  <a:srgbClr val="565656"/>
                </a:solidFill>
                <a:latin typeface="Trebuchet MS"/>
                <a:cs typeface="Trebuchet MS"/>
              </a:rPr>
              <a:t> </a:t>
            </a:r>
            <a:r>
              <a:rPr sz="1800" dirty="0">
                <a:solidFill>
                  <a:srgbClr val="565656"/>
                </a:solidFill>
                <a:latin typeface="Trebuchet MS"/>
                <a:cs typeface="Trebuchet MS"/>
              </a:rPr>
              <a:t>&amp;</a:t>
            </a:r>
            <a:r>
              <a:rPr sz="1800" spc="-10" dirty="0">
                <a:solidFill>
                  <a:srgbClr val="565656"/>
                </a:solidFill>
                <a:latin typeface="Trebuchet MS"/>
                <a:cs typeface="Trebuchet MS"/>
              </a:rPr>
              <a:t> robust</a:t>
            </a:r>
            <a:r>
              <a:rPr sz="1800" spc="20" dirty="0">
                <a:solidFill>
                  <a:srgbClr val="565656"/>
                </a:solidFill>
                <a:latin typeface="Trebuchet MS"/>
                <a:cs typeface="Trebuchet MS"/>
              </a:rPr>
              <a:t> </a:t>
            </a:r>
            <a:r>
              <a:rPr sz="1800" spc="10" dirty="0">
                <a:solidFill>
                  <a:srgbClr val="565656"/>
                </a:solidFill>
                <a:latin typeface="Trebuchet MS"/>
                <a:cs typeface="Trebuchet MS"/>
              </a:rPr>
              <a:t>US</a:t>
            </a:r>
            <a:r>
              <a:rPr sz="1800" spc="-60" dirty="0">
                <a:solidFill>
                  <a:srgbClr val="565656"/>
                </a:solidFill>
                <a:latin typeface="Trebuchet MS"/>
                <a:cs typeface="Trebuchet MS"/>
              </a:rPr>
              <a:t> </a:t>
            </a:r>
            <a:r>
              <a:rPr sz="1800" spc="-10" dirty="0">
                <a:solidFill>
                  <a:srgbClr val="565656"/>
                </a:solidFill>
                <a:latin typeface="Trebuchet MS"/>
                <a:cs typeface="Trebuchet MS"/>
              </a:rPr>
              <a:t>supply</a:t>
            </a:r>
            <a:r>
              <a:rPr sz="1800" spc="65" dirty="0">
                <a:solidFill>
                  <a:srgbClr val="565656"/>
                </a:solidFill>
                <a:latin typeface="Trebuchet MS"/>
                <a:cs typeface="Trebuchet MS"/>
              </a:rPr>
              <a:t> </a:t>
            </a:r>
            <a:r>
              <a:rPr sz="1800" spc="5" dirty="0">
                <a:solidFill>
                  <a:srgbClr val="565656"/>
                </a:solidFill>
                <a:latin typeface="Trebuchet MS"/>
                <a:cs typeface="Trebuchet MS"/>
              </a:rPr>
              <a:t>chain </a:t>
            </a:r>
            <a:r>
              <a:rPr sz="1800" spc="-525" dirty="0">
                <a:solidFill>
                  <a:srgbClr val="565656"/>
                </a:solidFill>
                <a:latin typeface="Trebuchet MS"/>
                <a:cs typeface="Trebuchet MS"/>
              </a:rPr>
              <a:t> </a:t>
            </a:r>
            <a:r>
              <a:rPr sz="1800" dirty="0">
                <a:solidFill>
                  <a:srgbClr val="565656"/>
                </a:solidFill>
                <a:latin typeface="Trebuchet MS"/>
                <a:cs typeface="Trebuchet MS"/>
              </a:rPr>
              <a:t>for</a:t>
            </a:r>
            <a:r>
              <a:rPr sz="1800" spc="-50" dirty="0">
                <a:solidFill>
                  <a:srgbClr val="565656"/>
                </a:solidFill>
                <a:latin typeface="Trebuchet MS"/>
                <a:cs typeface="Trebuchet MS"/>
              </a:rPr>
              <a:t> </a:t>
            </a:r>
            <a:r>
              <a:rPr sz="1800" dirty="0">
                <a:solidFill>
                  <a:srgbClr val="565656"/>
                </a:solidFill>
                <a:latin typeface="Trebuchet MS"/>
                <a:cs typeface="Trebuchet MS"/>
              </a:rPr>
              <a:t>lithium</a:t>
            </a:r>
            <a:r>
              <a:rPr sz="1800" spc="-15" dirty="0">
                <a:solidFill>
                  <a:srgbClr val="565656"/>
                </a:solidFill>
                <a:latin typeface="Trebuchet MS"/>
                <a:cs typeface="Trebuchet MS"/>
              </a:rPr>
              <a:t> </a:t>
            </a:r>
            <a:r>
              <a:rPr sz="1800" dirty="0">
                <a:solidFill>
                  <a:srgbClr val="565656"/>
                </a:solidFill>
                <a:latin typeface="Trebuchet MS"/>
                <a:cs typeface="Trebuchet MS"/>
              </a:rPr>
              <a:t>batteries.</a:t>
            </a:r>
            <a:endParaRPr sz="1800">
              <a:latin typeface="Trebuchet MS"/>
              <a:cs typeface="Trebuchet MS"/>
            </a:endParaRPr>
          </a:p>
        </p:txBody>
      </p:sp>
      <p:sp>
        <p:nvSpPr>
          <p:cNvPr id="9" name="object 9"/>
          <p:cNvSpPr txBox="1"/>
          <p:nvPr/>
        </p:nvSpPr>
        <p:spPr>
          <a:xfrm>
            <a:off x="617855" y="2951416"/>
            <a:ext cx="2743835" cy="300355"/>
          </a:xfrm>
          <a:prstGeom prst="rect">
            <a:avLst/>
          </a:prstGeom>
        </p:spPr>
        <p:txBody>
          <a:bodyPr vert="horz" wrap="square" lIns="0" tIns="12700" rIns="0" bIns="0" rtlCol="0">
            <a:spAutoFit/>
          </a:bodyPr>
          <a:lstStyle/>
          <a:p>
            <a:pPr marL="12700">
              <a:lnSpc>
                <a:spcPct val="100000"/>
              </a:lnSpc>
              <a:spcBef>
                <a:spcPts val="100"/>
              </a:spcBef>
            </a:pPr>
            <a:r>
              <a:rPr sz="1800" spc="-15" dirty="0">
                <a:solidFill>
                  <a:srgbClr val="565656"/>
                </a:solidFill>
                <a:latin typeface="Trebuchet MS"/>
                <a:cs typeface="Trebuchet MS"/>
              </a:rPr>
              <a:t>Li-Bridge’s</a:t>
            </a:r>
            <a:r>
              <a:rPr sz="1800" spc="-20" dirty="0">
                <a:solidFill>
                  <a:srgbClr val="565656"/>
                </a:solidFill>
                <a:latin typeface="Trebuchet MS"/>
                <a:cs typeface="Trebuchet MS"/>
              </a:rPr>
              <a:t> </a:t>
            </a:r>
            <a:r>
              <a:rPr sz="1800" dirty="0">
                <a:solidFill>
                  <a:srgbClr val="565656"/>
                </a:solidFill>
                <a:latin typeface="Trebuchet MS"/>
                <a:cs typeface="Trebuchet MS"/>
              </a:rPr>
              <a:t>scope</a:t>
            </a:r>
            <a:r>
              <a:rPr sz="1800" spc="-45" dirty="0">
                <a:solidFill>
                  <a:srgbClr val="565656"/>
                </a:solidFill>
                <a:latin typeface="Trebuchet MS"/>
                <a:cs typeface="Trebuchet MS"/>
              </a:rPr>
              <a:t> </a:t>
            </a:r>
            <a:r>
              <a:rPr sz="1800" spc="-5" dirty="0">
                <a:solidFill>
                  <a:srgbClr val="565656"/>
                </a:solidFill>
                <a:latin typeface="Trebuchet MS"/>
                <a:cs typeface="Trebuchet MS"/>
              </a:rPr>
              <a:t>includes:</a:t>
            </a:r>
            <a:endParaRPr sz="1800">
              <a:latin typeface="Trebuchet MS"/>
              <a:cs typeface="Trebuchet MS"/>
            </a:endParaRPr>
          </a:p>
        </p:txBody>
      </p:sp>
      <p:sp>
        <p:nvSpPr>
          <p:cNvPr id="10" name="object 10"/>
          <p:cNvSpPr txBox="1"/>
          <p:nvPr/>
        </p:nvSpPr>
        <p:spPr>
          <a:xfrm>
            <a:off x="722630" y="3228403"/>
            <a:ext cx="4230370" cy="1129665"/>
          </a:xfrm>
          <a:prstGeom prst="rect">
            <a:avLst/>
          </a:prstGeom>
        </p:spPr>
        <p:txBody>
          <a:bodyPr vert="horz" wrap="square" lIns="0" tIns="12700" rIns="0" bIns="0" rtlCol="0">
            <a:spAutoFit/>
          </a:bodyPr>
          <a:lstStyle/>
          <a:p>
            <a:pPr marL="355600" indent="-343535">
              <a:lnSpc>
                <a:spcPct val="100000"/>
              </a:lnSpc>
              <a:spcBef>
                <a:spcPts val="100"/>
              </a:spcBef>
              <a:buClr>
                <a:srgbClr val="000000"/>
              </a:buClr>
              <a:buFont typeface="Arial"/>
              <a:buChar char="•"/>
              <a:tabLst>
                <a:tab pos="355600" algn="l"/>
                <a:tab pos="356235" algn="l"/>
              </a:tabLst>
            </a:pPr>
            <a:r>
              <a:rPr sz="1800" dirty="0">
                <a:solidFill>
                  <a:srgbClr val="565656"/>
                </a:solidFill>
                <a:latin typeface="Trebuchet MS"/>
                <a:cs typeface="Trebuchet MS"/>
              </a:rPr>
              <a:t>Lithium-based</a:t>
            </a:r>
            <a:r>
              <a:rPr sz="1800" spc="-70" dirty="0">
                <a:solidFill>
                  <a:srgbClr val="565656"/>
                </a:solidFill>
                <a:latin typeface="Trebuchet MS"/>
                <a:cs typeface="Trebuchet MS"/>
              </a:rPr>
              <a:t> </a:t>
            </a:r>
            <a:r>
              <a:rPr sz="1800" dirty="0">
                <a:solidFill>
                  <a:srgbClr val="565656"/>
                </a:solidFill>
                <a:latin typeface="Trebuchet MS"/>
                <a:cs typeface="Trebuchet MS"/>
              </a:rPr>
              <a:t>batteries</a:t>
            </a:r>
            <a:endParaRPr sz="1800">
              <a:latin typeface="Trebuchet MS"/>
              <a:cs typeface="Trebuchet MS"/>
            </a:endParaRPr>
          </a:p>
          <a:p>
            <a:pPr marL="355600" indent="-343535">
              <a:lnSpc>
                <a:spcPct val="100000"/>
              </a:lnSpc>
              <a:spcBef>
                <a:spcPts val="20"/>
              </a:spcBef>
              <a:buClr>
                <a:srgbClr val="000000"/>
              </a:buClr>
              <a:buFont typeface="Arial"/>
              <a:buChar char="•"/>
              <a:tabLst>
                <a:tab pos="355600" algn="l"/>
                <a:tab pos="356235" algn="l"/>
              </a:tabLst>
            </a:pPr>
            <a:r>
              <a:rPr sz="1800" spc="-10" dirty="0">
                <a:solidFill>
                  <a:srgbClr val="565656"/>
                </a:solidFill>
                <a:latin typeface="Trebuchet MS"/>
                <a:cs typeface="Trebuchet MS"/>
              </a:rPr>
              <a:t>All</a:t>
            </a:r>
            <a:r>
              <a:rPr sz="1800" spc="-55" dirty="0">
                <a:solidFill>
                  <a:srgbClr val="565656"/>
                </a:solidFill>
                <a:latin typeface="Trebuchet MS"/>
                <a:cs typeface="Trebuchet MS"/>
              </a:rPr>
              <a:t> </a:t>
            </a:r>
            <a:r>
              <a:rPr sz="1800" dirty="0">
                <a:solidFill>
                  <a:srgbClr val="565656"/>
                </a:solidFill>
                <a:latin typeface="Trebuchet MS"/>
                <a:cs typeface="Trebuchet MS"/>
              </a:rPr>
              <a:t>applications</a:t>
            </a:r>
            <a:endParaRPr sz="1800">
              <a:latin typeface="Trebuchet MS"/>
              <a:cs typeface="Trebuchet MS"/>
            </a:endParaRPr>
          </a:p>
          <a:p>
            <a:pPr marL="355600" indent="-343535">
              <a:lnSpc>
                <a:spcPct val="100000"/>
              </a:lnSpc>
              <a:spcBef>
                <a:spcPts val="15"/>
              </a:spcBef>
              <a:buClr>
                <a:srgbClr val="000000"/>
              </a:buClr>
              <a:buFont typeface="Arial"/>
              <a:buChar char="•"/>
              <a:tabLst>
                <a:tab pos="355600" algn="l"/>
                <a:tab pos="356235" algn="l"/>
              </a:tabLst>
            </a:pPr>
            <a:r>
              <a:rPr sz="1800" dirty="0">
                <a:solidFill>
                  <a:srgbClr val="565656"/>
                </a:solidFill>
                <a:latin typeface="Trebuchet MS"/>
                <a:cs typeface="Trebuchet MS"/>
              </a:rPr>
              <a:t>Full</a:t>
            </a:r>
            <a:r>
              <a:rPr sz="1800" spc="-50" dirty="0">
                <a:solidFill>
                  <a:srgbClr val="565656"/>
                </a:solidFill>
                <a:latin typeface="Trebuchet MS"/>
                <a:cs typeface="Trebuchet MS"/>
              </a:rPr>
              <a:t> </a:t>
            </a:r>
            <a:r>
              <a:rPr sz="1800" dirty="0">
                <a:solidFill>
                  <a:srgbClr val="565656"/>
                </a:solidFill>
                <a:latin typeface="Trebuchet MS"/>
                <a:cs typeface="Trebuchet MS"/>
              </a:rPr>
              <a:t>value</a:t>
            </a:r>
            <a:r>
              <a:rPr sz="1800" spc="-50" dirty="0">
                <a:solidFill>
                  <a:srgbClr val="565656"/>
                </a:solidFill>
                <a:latin typeface="Trebuchet MS"/>
                <a:cs typeface="Trebuchet MS"/>
              </a:rPr>
              <a:t> </a:t>
            </a:r>
            <a:r>
              <a:rPr sz="1800" spc="5" dirty="0">
                <a:solidFill>
                  <a:srgbClr val="565656"/>
                </a:solidFill>
                <a:latin typeface="Trebuchet MS"/>
                <a:cs typeface="Trebuchet MS"/>
              </a:rPr>
              <a:t>chain</a:t>
            </a:r>
            <a:endParaRPr sz="1800">
              <a:latin typeface="Trebuchet MS"/>
              <a:cs typeface="Trebuchet MS"/>
            </a:endParaRPr>
          </a:p>
          <a:p>
            <a:pPr marL="355600" indent="-343535">
              <a:lnSpc>
                <a:spcPct val="100000"/>
              </a:lnSpc>
              <a:spcBef>
                <a:spcPts val="20"/>
              </a:spcBef>
              <a:buClr>
                <a:srgbClr val="000000"/>
              </a:buClr>
              <a:buFont typeface="Arial"/>
              <a:buChar char="•"/>
              <a:tabLst>
                <a:tab pos="355600" algn="l"/>
                <a:tab pos="356235" algn="l"/>
              </a:tabLst>
            </a:pPr>
            <a:r>
              <a:rPr sz="1800" spc="15" dirty="0">
                <a:solidFill>
                  <a:srgbClr val="565656"/>
                </a:solidFill>
                <a:latin typeface="Trebuchet MS"/>
                <a:cs typeface="Trebuchet MS"/>
              </a:rPr>
              <a:t>Both</a:t>
            </a:r>
            <a:r>
              <a:rPr sz="1800" spc="-114" dirty="0">
                <a:solidFill>
                  <a:srgbClr val="565656"/>
                </a:solidFill>
                <a:latin typeface="Trebuchet MS"/>
                <a:cs typeface="Trebuchet MS"/>
              </a:rPr>
              <a:t> </a:t>
            </a:r>
            <a:r>
              <a:rPr sz="1800" spc="-10" dirty="0">
                <a:solidFill>
                  <a:srgbClr val="565656"/>
                </a:solidFill>
                <a:latin typeface="Trebuchet MS"/>
                <a:cs typeface="Trebuchet MS"/>
              </a:rPr>
              <a:t>supply</a:t>
            </a:r>
            <a:r>
              <a:rPr sz="1800" spc="50" dirty="0">
                <a:solidFill>
                  <a:srgbClr val="565656"/>
                </a:solidFill>
                <a:latin typeface="Trebuchet MS"/>
                <a:cs typeface="Trebuchet MS"/>
              </a:rPr>
              <a:t> </a:t>
            </a:r>
            <a:r>
              <a:rPr sz="1800" spc="5" dirty="0">
                <a:solidFill>
                  <a:srgbClr val="565656"/>
                </a:solidFill>
                <a:latin typeface="Trebuchet MS"/>
                <a:cs typeface="Trebuchet MS"/>
              </a:rPr>
              <a:t>and</a:t>
            </a:r>
            <a:r>
              <a:rPr sz="1800" spc="-60" dirty="0">
                <a:solidFill>
                  <a:srgbClr val="565656"/>
                </a:solidFill>
                <a:latin typeface="Trebuchet MS"/>
                <a:cs typeface="Trebuchet MS"/>
              </a:rPr>
              <a:t> </a:t>
            </a:r>
            <a:r>
              <a:rPr sz="1800" spc="-5" dirty="0">
                <a:solidFill>
                  <a:srgbClr val="565656"/>
                </a:solidFill>
                <a:latin typeface="Trebuchet MS"/>
                <a:cs typeface="Trebuchet MS"/>
              </a:rPr>
              <a:t>demand</a:t>
            </a:r>
            <a:r>
              <a:rPr sz="1800" spc="20" dirty="0">
                <a:solidFill>
                  <a:srgbClr val="565656"/>
                </a:solidFill>
                <a:latin typeface="Trebuchet MS"/>
                <a:cs typeface="Trebuchet MS"/>
              </a:rPr>
              <a:t> </a:t>
            </a:r>
            <a:r>
              <a:rPr sz="1800" spc="-5" dirty="0">
                <a:solidFill>
                  <a:srgbClr val="565656"/>
                </a:solidFill>
                <a:latin typeface="Trebuchet MS"/>
                <a:cs typeface="Trebuchet MS"/>
              </a:rPr>
              <a:t>policy</a:t>
            </a:r>
            <a:r>
              <a:rPr sz="1800" spc="-20" dirty="0">
                <a:solidFill>
                  <a:srgbClr val="565656"/>
                </a:solidFill>
                <a:latin typeface="Trebuchet MS"/>
                <a:cs typeface="Trebuchet MS"/>
              </a:rPr>
              <a:t> </a:t>
            </a:r>
            <a:r>
              <a:rPr sz="1800" spc="-10" dirty="0">
                <a:solidFill>
                  <a:srgbClr val="565656"/>
                </a:solidFill>
                <a:latin typeface="Trebuchet MS"/>
                <a:cs typeface="Trebuchet MS"/>
              </a:rPr>
              <a:t>levers</a:t>
            </a:r>
            <a:endParaRPr sz="1800">
              <a:latin typeface="Trebuchet MS"/>
              <a:cs typeface="Trebuchet MS"/>
            </a:endParaRPr>
          </a:p>
        </p:txBody>
      </p:sp>
      <p:sp>
        <p:nvSpPr>
          <p:cNvPr id="11" name="object 11"/>
          <p:cNvSpPr txBox="1"/>
          <p:nvPr/>
        </p:nvSpPr>
        <p:spPr>
          <a:xfrm>
            <a:off x="617855" y="4601781"/>
            <a:ext cx="7035800" cy="577215"/>
          </a:xfrm>
          <a:prstGeom prst="rect">
            <a:avLst/>
          </a:prstGeom>
        </p:spPr>
        <p:txBody>
          <a:bodyPr vert="horz" wrap="square" lIns="0" tIns="10795" rIns="0" bIns="0" rtlCol="0">
            <a:spAutoFit/>
          </a:bodyPr>
          <a:lstStyle/>
          <a:p>
            <a:pPr marL="12700" marR="5080">
              <a:lnSpc>
                <a:spcPct val="100800"/>
              </a:lnSpc>
              <a:spcBef>
                <a:spcPts val="85"/>
              </a:spcBef>
            </a:pPr>
            <a:r>
              <a:rPr sz="1800" spc="-10" dirty="0">
                <a:solidFill>
                  <a:srgbClr val="565656"/>
                </a:solidFill>
                <a:latin typeface="Trebuchet MS"/>
                <a:cs typeface="Trebuchet MS"/>
              </a:rPr>
              <a:t>Argonne</a:t>
            </a:r>
            <a:r>
              <a:rPr sz="1800" spc="50" dirty="0">
                <a:solidFill>
                  <a:srgbClr val="565656"/>
                </a:solidFill>
                <a:latin typeface="Trebuchet MS"/>
                <a:cs typeface="Trebuchet MS"/>
              </a:rPr>
              <a:t> </a:t>
            </a:r>
            <a:r>
              <a:rPr sz="1800" spc="5" dirty="0">
                <a:solidFill>
                  <a:srgbClr val="565656"/>
                </a:solidFill>
                <a:latin typeface="Trebuchet MS"/>
                <a:cs typeface="Trebuchet MS"/>
              </a:rPr>
              <a:t>National</a:t>
            </a:r>
            <a:r>
              <a:rPr sz="1800" spc="-95" dirty="0">
                <a:solidFill>
                  <a:srgbClr val="565656"/>
                </a:solidFill>
                <a:latin typeface="Trebuchet MS"/>
                <a:cs typeface="Trebuchet MS"/>
              </a:rPr>
              <a:t> </a:t>
            </a:r>
            <a:r>
              <a:rPr sz="1800" spc="-5" dirty="0">
                <a:solidFill>
                  <a:srgbClr val="565656"/>
                </a:solidFill>
                <a:latin typeface="Trebuchet MS"/>
                <a:cs typeface="Trebuchet MS"/>
              </a:rPr>
              <a:t>Labs</a:t>
            </a:r>
            <a:r>
              <a:rPr sz="1800" spc="5" dirty="0">
                <a:solidFill>
                  <a:srgbClr val="565656"/>
                </a:solidFill>
                <a:latin typeface="Trebuchet MS"/>
                <a:cs typeface="Trebuchet MS"/>
              </a:rPr>
              <a:t> </a:t>
            </a:r>
            <a:r>
              <a:rPr sz="1800" spc="-5" dirty="0">
                <a:solidFill>
                  <a:srgbClr val="565656"/>
                </a:solidFill>
                <a:latin typeface="Trebuchet MS"/>
                <a:cs typeface="Trebuchet MS"/>
              </a:rPr>
              <a:t>serves</a:t>
            </a:r>
            <a:r>
              <a:rPr sz="1800" spc="5" dirty="0">
                <a:solidFill>
                  <a:srgbClr val="565656"/>
                </a:solidFill>
                <a:latin typeface="Trebuchet MS"/>
                <a:cs typeface="Trebuchet MS"/>
              </a:rPr>
              <a:t> </a:t>
            </a:r>
            <a:r>
              <a:rPr sz="1800" spc="10" dirty="0">
                <a:solidFill>
                  <a:srgbClr val="565656"/>
                </a:solidFill>
                <a:latin typeface="Trebuchet MS"/>
                <a:cs typeface="Trebuchet MS"/>
              </a:rPr>
              <a:t>as</a:t>
            </a:r>
            <a:r>
              <a:rPr sz="1800" spc="5" dirty="0">
                <a:solidFill>
                  <a:srgbClr val="565656"/>
                </a:solidFill>
                <a:latin typeface="Trebuchet MS"/>
                <a:cs typeface="Trebuchet MS"/>
              </a:rPr>
              <a:t> </a:t>
            </a:r>
            <a:r>
              <a:rPr sz="1800" spc="10" dirty="0">
                <a:solidFill>
                  <a:srgbClr val="565656"/>
                </a:solidFill>
                <a:latin typeface="Trebuchet MS"/>
                <a:cs typeface="Trebuchet MS"/>
              </a:rPr>
              <a:t>facilitator</a:t>
            </a:r>
            <a:r>
              <a:rPr sz="1800" spc="-195" dirty="0">
                <a:solidFill>
                  <a:srgbClr val="565656"/>
                </a:solidFill>
                <a:latin typeface="Trebuchet MS"/>
                <a:cs typeface="Trebuchet MS"/>
              </a:rPr>
              <a:t> </a:t>
            </a:r>
            <a:r>
              <a:rPr sz="1800" spc="-5" dirty="0">
                <a:solidFill>
                  <a:srgbClr val="565656"/>
                </a:solidFill>
                <a:latin typeface="Trebuchet MS"/>
                <a:cs typeface="Trebuchet MS"/>
              </a:rPr>
              <a:t>between</a:t>
            </a:r>
            <a:r>
              <a:rPr sz="1800" spc="-25" dirty="0">
                <a:solidFill>
                  <a:srgbClr val="565656"/>
                </a:solidFill>
                <a:latin typeface="Trebuchet MS"/>
                <a:cs typeface="Trebuchet MS"/>
              </a:rPr>
              <a:t> </a:t>
            </a:r>
            <a:r>
              <a:rPr sz="1800" dirty="0">
                <a:solidFill>
                  <a:srgbClr val="565656"/>
                </a:solidFill>
                <a:latin typeface="Trebuchet MS"/>
                <a:cs typeface="Trebuchet MS"/>
              </a:rPr>
              <a:t>private</a:t>
            </a:r>
            <a:r>
              <a:rPr sz="1800" spc="-25" dirty="0">
                <a:solidFill>
                  <a:srgbClr val="565656"/>
                </a:solidFill>
                <a:latin typeface="Trebuchet MS"/>
                <a:cs typeface="Trebuchet MS"/>
              </a:rPr>
              <a:t> </a:t>
            </a:r>
            <a:r>
              <a:rPr sz="1800" spc="-5" dirty="0">
                <a:solidFill>
                  <a:srgbClr val="565656"/>
                </a:solidFill>
                <a:latin typeface="Trebuchet MS"/>
                <a:cs typeface="Trebuchet MS"/>
              </a:rPr>
              <a:t>industry </a:t>
            </a:r>
            <a:r>
              <a:rPr sz="1800" spc="-525" dirty="0">
                <a:solidFill>
                  <a:srgbClr val="565656"/>
                </a:solidFill>
                <a:latin typeface="Trebuchet MS"/>
                <a:cs typeface="Trebuchet MS"/>
              </a:rPr>
              <a:t> </a:t>
            </a:r>
            <a:r>
              <a:rPr sz="1800" dirty="0">
                <a:solidFill>
                  <a:srgbClr val="565656"/>
                </a:solidFill>
                <a:latin typeface="Trebuchet MS"/>
                <a:cs typeface="Trebuchet MS"/>
              </a:rPr>
              <a:t>&amp;</a:t>
            </a:r>
            <a:r>
              <a:rPr sz="1800" spc="-20" dirty="0">
                <a:solidFill>
                  <a:srgbClr val="565656"/>
                </a:solidFill>
                <a:latin typeface="Trebuchet MS"/>
                <a:cs typeface="Trebuchet MS"/>
              </a:rPr>
              <a:t> </a:t>
            </a:r>
            <a:r>
              <a:rPr sz="1800" spc="5" dirty="0">
                <a:solidFill>
                  <a:srgbClr val="565656"/>
                </a:solidFill>
                <a:latin typeface="Trebuchet MS"/>
                <a:cs typeface="Trebuchet MS"/>
              </a:rPr>
              <a:t>the</a:t>
            </a:r>
            <a:r>
              <a:rPr sz="1800" spc="-30" dirty="0">
                <a:solidFill>
                  <a:srgbClr val="565656"/>
                </a:solidFill>
                <a:latin typeface="Trebuchet MS"/>
                <a:cs typeface="Trebuchet MS"/>
              </a:rPr>
              <a:t> </a:t>
            </a:r>
            <a:r>
              <a:rPr sz="1800" spc="-10" dirty="0">
                <a:solidFill>
                  <a:srgbClr val="565656"/>
                </a:solidFill>
                <a:latin typeface="Trebuchet MS"/>
                <a:cs typeface="Trebuchet MS"/>
              </a:rPr>
              <a:t>federal</a:t>
            </a:r>
            <a:r>
              <a:rPr sz="1800" spc="45" dirty="0">
                <a:solidFill>
                  <a:srgbClr val="565656"/>
                </a:solidFill>
                <a:latin typeface="Trebuchet MS"/>
                <a:cs typeface="Trebuchet MS"/>
              </a:rPr>
              <a:t> </a:t>
            </a:r>
            <a:r>
              <a:rPr sz="1800" dirty="0">
                <a:solidFill>
                  <a:srgbClr val="565656"/>
                </a:solidFill>
                <a:latin typeface="Trebuchet MS"/>
                <a:cs typeface="Trebuchet MS"/>
              </a:rPr>
              <a:t>agencies</a:t>
            </a:r>
            <a:r>
              <a:rPr sz="1800" spc="-75" dirty="0">
                <a:solidFill>
                  <a:srgbClr val="565656"/>
                </a:solidFill>
                <a:latin typeface="Trebuchet MS"/>
                <a:cs typeface="Trebuchet MS"/>
              </a:rPr>
              <a:t> </a:t>
            </a:r>
            <a:r>
              <a:rPr sz="1800" spc="5" dirty="0">
                <a:solidFill>
                  <a:srgbClr val="565656"/>
                </a:solidFill>
                <a:latin typeface="Trebuchet MS"/>
                <a:cs typeface="Trebuchet MS"/>
              </a:rPr>
              <a:t>and</a:t>
            </a:r>
            <a:r>
              <a:rPr sz="1800" spc="25" dirty="0">
                <a:solidFill>
                  <a:srgbClr val="565656"/>
                </a:solidFill>
                <a:latin typeface="Trebuchet MS"/>
                <a:cs typeface="Trebuchet MS"/>
              </a:rPr>
              <a:t> </a:t>
            </a:r>
            <a:r>
              <a:rPr sz="1800" dirty="0">
                <a:solidFill>
                  <a:srgbClr val="565656"/>
                </a:solidFill>
                <a:latin typeface="Trebuchet MS"/>
                <a:cs typeface="Trebuchet MS"/>
              </a:rPr>
              <a:t>Departments</a:t>
            </a:r>
            <a:endParaRPr sz="1800">
              <a:latin typeface="Trebuchet MS"/>
              <a:cs typeface="Trebuchet MS"/>
            </a:endParaRPr>
          </a:p>
        </p:txBody>
      </p:sp>
      <p:sp>
        <p:nvSpPr>
          <p:cNvPr id="12" name="object 12"/>
          <p:cNvSpPr txBox="1"/>
          <p:nvPr/>
        </p:nvSpPr>
        <p:spPr>
          <a:xfrm>
            <a:off x="617855" y="5431472"/>
            <a:ext cx="6149340" cy="567690"/>
          </a:xfrm>
          <a:prstGeom prst="rect">
            <a:avLst/>
          </a:prstGeom>
        </p:spPr>
        <p:txBody>
          <a:bodyPr vert="horz" wrap="square" lIns="0" tIns="27940" rIns="0" bIns="0" rtlCol="0">
            <a:spAutoFit/>
          </a:bodyPr>
          <a:lstStyle/>
          <a:p>
            <a:pPr marL="12700" marR="5080">
              <a:lnSpc>
                <a:spcPts val="2100"/>
              </a:lnSpc>
              <a:spcBef>
                <a:spcPts val="220"/>
              </a:spcBef>
            </a:pPr>
            <a:r>
              <a:rPr sz="1800" spc="-10" dirty="0">
                <a:solidFill>
                  <a:srgbClr val="565656"/>
                </a:solidFill>
                <a:latin typeface="Trebuchet MS"/>
                <a:cs typeface="Trebuchet MS"/>
              </a:rPr>
              <a:t>Private</a:t>
            </a:r>
            <a:r>
              <a:rPr sz="1800" spc="-25" dirty="0">
                <a:solidFill>
                  <a:srgbClr val="565656"/>
                </a:solidFill>
                <a:latin typeface="Trebuchet MS"/>
                <a:cs typeface="Trebuchet MS"/>
              </a:rPr>
              <a:t> </a:t>
            </a:r>
            <a:r>
              <a:rPr sz="1800" spc="-5" dirty="0">
                <a:solidFill>
                  <a:srgbClr val="565656"/>
                </a:solidFill>
                <a:latin typeface="Trebuchet MS"/>
                <a:cs typeface="Trebuchet MS"/>
              </a:rPr>
              <a:t>industry</a:t>
            </a:r>
            <a:r>
              <a:rPr sz="1800" dirty="0">
                <a:solidFill>
                  <a:srgbClr val="565656"/>
                </a:solidFill>
                <a:latin typeface="Trebuchet MS"/>
                <a:cs typeface="Trebuchet MS"/>
              </a:rPr>
              <a:t> participation</a:t>
            </a:r>
            <a:r>
              <a:rPr sz="1800" spc="-100" dirty="0">
                <a:solidFill>
                  <a:srgbClr val="565656"/>
                </a:solidFill>
                <a:latin typeface="Trebuchet MS"/>
                <a:cs typeface="Trebuchet MS"/>
              </a:rPr>
              <a:t> </a:t>
            </a:r>
            <a:r>
              <a:rPr sz="1800" dirty="0">
                <a:solidFill>
                  <a:srgbClr val="565656"/>
                </a:solidFill>
                <a:latin typeface="Trebuchet MS"/>
                <a:cs typeface="Trebuchet MS"/>
              </a:rPr>
              <a:t>is</a:t>
            </a:r>
            <a:r>
              <a:rPr sz="1800" spc="-70" dirty="0">
                <a:solidFill>
                  <a:srgbClr val="565656"/>
                </a:solidFill>
                <a:latin typeface="Trebuchet MS"/>
                <a:cs typeface="Trebuchet MS"/>
              </a:rPr>
              <a:t> </a:t>
            </a:r>
            <a:r>
              <a:rPr sz="1800" spc="10" dirty="0">
                <a:solidFill>
                  <a:srgbClr val="565656"/>
                </a:solidFill>
                <a:latin typeface="Trebuchet MS"/>
                <a:cs typeface="Trebuchet MS"/>
              </a:rPr>
              <a:t>facilitated</a:t>
            </a:r>
            <a:r>
              <a:rPr sz="1800" spc="-114" dirty="0">
                <a:solidFill>
                  <a:srgbClr val="565656"/>
                </a:solidFill>
                <a:latin typeface="Trebuchet MS"/>
                <a:cs typeface="Trebuchet MS"/>
              </a:rPr>
              <a:t> </a:t>
            </a:r>
            <a:r>
              <a:rPr sz="1800" spc="-15" dirty="0">
                <a:solidFill>
                  <a:srgbClr val="565656"/>
                </a:solidFill>
                <a:latin typeface="Trebuchet MS"/>
                <a:cs typeface="Trebuchet MS"/>
              </a:rPr>
              <a:t>by</a:t>
            </a:r>
            <a:r>
              <a:rPr sz="1800" spc="-5" dirty="0">
                <a:solidFill>
                  <a:srgbClr val="565656"/>
                </a:solidFill>
                <a:latin typeface="Trebuchet MS"/>
                <a:cs typeface="Trebuchet MS"/>
              </a:rPr>
              <a:t> </a:t>
            </a:r>
            <a:r>
              <a:rPr sz="1800" spc="10" dirty="0">
                <a:solidFill>
                  <a:srgbClr val="565656"/>
                </a:solidFill>
                <a:latin typeface="Trebuchet MS"/>
                <a:cs typeface="Trebuchet MS"/>
              </a:rPr>
              <a:t>an</a:t>
            </a:r>
            <a:r>
              <a:rPr sz="1800" spc="-20" dirty="0">
                <a:solidFill>
                  <a:srgbClr val="565656"/>
                </a:solidFill>
                <a:latin typeface="Trebuchet MS"/>
                <a:cs typeface="Trebuchet MS"/>
              </a:rPr>
              <a:t> </a:t>
            </a:r>
            <a:r>
              <a:rPr sz="1800" dirty="0">
                <a:solidFill>
                  <a:srgbClr val="565656"/>
                </a:solidFill>
                <a:latin typeface="Trebuchet MS"/>
                <a:cs typeface="Trebuchet MS"/>
              </a:rPr>
              <a:t>alliance</a:t>
            </a:r>
            <a:r>
              <a:rPr sz="1800" spc="-95" dirty="0">
                <a:solidFill>
                  <a:srgbClr val="565656"/>
                </a:solidFill>
                <a:latin typeface="Trebuchet MS"/>
                <a:cs typeface="Trebuchet MS"/>
              </a:rPr>
              <a:t> </a:t>
            </a:r>
            <a:r>
              <a:rPr sz="1800" dirty="0">
                <a:solidFill>
                  <a:srgbClr val="565656"/>
                </a:solidFill>
                <a:latin typeface="Trebuchet MS"/>
                <a:cs typeface="Trebuchet MS"/>
              </a:rPr>
              <a:t>of </a:t>
            </a:r>
            <a:r>
              <a:rPr sz="1800" spc="-525" dirty="0">
                <a:solidFill>
                  <a:srgbClr val="565656"/>
                </a:solidFill>
                <a:latin typeface="Trebuchet MS"/>
                <a:cs typeface="Trebuchet MS"/>
              </a:rPr>
              <a:t> </a:t>
            </a:r>
            <a:r>
              <a:rPr sz="1800" spc="-30" dirty="0">
                <a:solidFill>
                  <a:srgbClr val="565656"/>
                </a:solidFill>
                <a:latin typeface="Trebuchet MS"/>
                <a:cs typeface="Trebuchet MS"/>
              </a:rPr>
              <a:t>N</a:t>
            </a:r>
            <a:r>
              <a:rPr sz="1800" spc="-15" dirty="0">
                <a:solidFill>
                  <a:srgbClr val="565656"/>
                </a:solidFill>
                <a:latin typeface="Trebuchet MS"/>
                <a:cs typeface="Trebuchet MS"/>
              </a:rPr>
              <a:t>A</a:t>
            </a:r>
            <a:r>
              <a:rPr sz="1800" spc="-165" dirty="0">
                <a:solidFill>
                  <a:srgbClr val="565656"/>
                </a:solidFill>
                <a:latin typeface="Trebuchet MS"/>
                <a:cs typeface="Trebuchet MS"/>
              </a:rPr>
              <a:t>A</a:t>
            </a:r>
            <a:r>
              <a:rPr sz="1800" dirty="0">
                <a:solidFill>
                  <a:srgbClr val="565656"/>
                </a:solidFill>
                <a:latin typeface="Trebuchet MS"/>
                <a:cs typeface="Trebuchet MS"/>
              </a:rPr>
              <a:t>T</a:t>
            </a:r>
            <a:r>
              <a:rPr sz="1800" spc="30" dirty="0">
                <a:solidFill>
                  <a:srgbClr val="565656"/>
                </a:solidFill>
                <a:latin typeface="Trebuchet MS"/>
                <a:cs typeface="Trebuchet MS"/>
              </a:rPr>
              <a:t>B</a:t>
            </a:r>
            <a:r>
              <a:rPr sz="1800" spc="25" dirty="0">
                <a:solidFill>
                  <a:srgbClr val="565656"/>
                </a:solidFill>
                <a:latin typeface="Trebuchet MS"/>
                <a:cs typeface="Trebuchet MS"/>
              </a:rPr>
              <a:t>a</a:t>
            </a:r>
            <a:r>
              <a:rPr sz="1800" spc="30" dirty="0">
                <a:solidFill>
                  <a:srgbClr val="565656"/>
                </a:solidFill>
                <a:latin typeface="Trebuchet MS"/>
                <a:cs typeface="Trebuchet MS"/>
              </a:rPr>
              <a:t>t</a:t>
            </a:r>
            <a:r>
              <a:rPr sz="1800" spc="45" dirty="0">
                <a:solidFill>
                  <a:srgbClr val="565656"/>
                </a:solidFill>
                <a:latin typeface="Trebuchet MS"/>
                <a:cs typeface="Trebuchet MS"/>
              </a:rPr>
              <a:t>t</a:t>
            </a:r>
            <a:r>
              <a:rPr sz="1800" dirty="0">
                <a:solidFill>
                  <a:srgbClr val="565656"/>
                </a:solidFill>
                <a:latin typeface="Trebuchet MS"/>
                <a:cs typeface="Trebuchet MS"/>
              </a:rPr>
              <a:t>,</a:t>
            </a:r>
            <a:r>
              <a:rPr sz="1800" spc="-160" dirty="0">
                <a:solidFill>
                  <a:srgbClr val="565656"/>
                </a:solidFill>
                <a:latin typeface="Trebuchet MS"/>
                <a:cs typeface="Trebuchet MS"/>
              </a:rPr>
              <a:t> </a:t>
            </a:r>
            <a:r>
              <a:rPr sz="1800" spc="-25" dirty="0">
                <a:solidFill>
                  <a:srgbClr val="565656"/>
                </a:solidFill>
                <a:latin typeface="Trebuchet MS"/>
                <a:cs typeface="Trebuchet MS"/>
              </a:rPr>
              <a:t>N</a:t>
            </a:r>
            <a:r>
              <a:rPr sz="1800" spc="20" dirty="0">
                <a:solidFill>
                  <a:srgbClr val="565656"/>
                </a:solidFill>
                <a:latin typeface="Trebuchet MS"/>
                <a:cs typeface="Trebuchet MS"/>
              </a:rPr>
              <a:t>Y</a:t>
            </a:r>
            <a:r>
              <a:rPr sz="1800" spc="10" dirty="0">
                <a:solidFill>
                  <a:srgbClr val="565656"/>
                </a:solidFill>
                <a:latin typeface="Trebuchet MS"/>
                <a:cs typeface="Trebuchet MS"/>
              </a:rPr>
              <a:t>-</a:t>
            </a:r>
            <a:r>
              <a:rPr sz="1800" spc="30" dirty="0">
                <a:solidFill>
                  <a:srgbClr val="565656"/>
                </a:solidFill>
                <a:latin typeface="Trebuchet MS"/>
                <a:cs typeface="Trebuchet MS"/>
              </a:rPr>
              <a:t>B</a:t>
            </a:r>
            <a:r>
              <a:rPr sz="1800" spc="5" dirty="0">
                <a:solidFill>
                  <a:srgbClr val="565656"/>
                </a:solidFill>
                <a:latin typeface="Trebuchet MS"/>
                <a:cs typeface="Trebuchet MS"/>
              </a:rPr>
              <a:t>E</a:t>
            </a:r>
            <a:r>
              <a:rPr sz="1800" spc="30" dirty="0">
                <a:solidFill>
                  <a:srgbClr val="565656"/>
                </a:solidFill>
                <a:latin typeface="Trebuchet MS"/>
                <a:cs typeface="Trebuchet MS"/>
              </a:rPr>
              <a:t>S</a:t>
            </a:r>
            <a:r>
              <a:rPr sz="1800" spc="-295" dirty="0">
                <a:solidFill>
                  <a:srgbClr val="565656"/>
                </a:solidFill>
                <a:latin typeface="Trebuchet MS"/>
                <a:cs typeface="Trebuchet MS"/>
              </a:rPr>
              <a:t>T</a:t>
            </a:r>
            <a:r>
              <a:rPr sz="1800" dirty="0">
                <a:solidFill>
                  <a:srgbClr val="565656"/>
                </a:solidFill>
                <a:latin typeface="Trebuchet MS"/>
                <a:cs typeface="Trebuchet MS"/>
              </a:rPr>
              <a:t>,</a:t>
            </a:r>
            <a:r>
              <a:rPr sz="1800" spc="-80" dirty="0">
                <a:solidFill>
                  <a:srgbClr val="565656"/>
                </a:solidFill>
                <a:latin typeface="Trebuchet MS"/>
                <a:cs typeface="Trebuchet MS"/>
              </a:rPr>
              <a:t> </a:t>
            </a:r>
            <a:r>
              <a:rPr sz="1800" spc="25" dirty="0">
                <a:solidFill>
                  <a:srgbClr val="565656"/>
                </a:solidFill>
                <a:latin typeface="Trebuchet MS"/>
                <a:cs typeface="Trebuchet MS"/>
              </a:rPr>
              <a:t>a</a:t>
            </a:r>
            <a:r>
              <a:rPr sz="1800" spc="-10" dirty="0">
                <a:solidFill>
                  <a:srgbClr val="565656"/>
                </a:solidFill>
                <a:latin typeface="Trebuchet MS"/>
                <a:cs typeface="Trebuchet MS"/>
              </a:rPr>
              <a:t>n</a:t>
            </a:r>
            <a:r>
              <a:rPr sz="1800" dirty="0">
                <a:solidFill>
                  <a:srgbClr val="565656"/>
                </a:solidFill>
                <a:latin typeface="Trebuchet MS"/>
                <a:cs typeface="Trebuchet MS"/>
              </a:rPr>
              <a:t>d</a:t>
            </a:r>
            <a:r>
              <a:rPr sz="1800" spc="30" dirty="0">
                <a:solidFill>
                  <a:srgbClr val="565656"/>
                </a:solidFill>
                <a:latin typeface="Trebuchet MS"/>
                <a:cs typeface="Trebuchet MS"/>
              </a:rPr>
              <a:t> </a:t>
            </a:r>
            <a:r>
              <a:rPr sz="1800" spc="-25" dirty="0">
                <a:solidFill>
                  <a:srgbClr val="565656"/>
                </a:solidFill>
                <a:latin typeface="Trebuchet MS"/>
                <a:cs typeface="Trebuchet MS"/>
              </a:rPr>
              <a:t>N</a:t>
            </a:r>
            <a:r>
              <a:rPr sz="1800" spc="-5" dirty="0">
                <a:solidFill>
                  <a:srgbClr val="565656"/>
                </a:solidFill>
                <a:latin typeface="Trebuchet MS"/>
                <a:cs typeface="Trebuchet MS"/>
              </a:rPr>
              <a:t>e</a:t>
            </a:r>
            <a:r>
              <a:rPr sz="1800" dirty="0">
                <a:solidFill>
                  <a:srgbClr val="565656"/>
                </a:solidFill>
                <a:latin typeface="Trebuchet MS"/>
                <a:cs typeface="Trebuchet MS"/>
              </a:rPr>
              <a:t>w</a:t>
            </a:r>
            <a:r>
              <a:rPr sz="1800" spc="-10" dirty="0">
                <a:solidFill>
                  <a:srgbClr val="565656"/>
                </a:solidFill>
                <a:latin typeface="Trebuchet MS"/>
                <a:cs typeface="Trebuchet MS"/>
              </a:rPr>
              <a:t> </a:t>
            </a:r>
            <a:r>
              <a:rPr sz="1800" spc="5" dirty="0">
                <a:solidFill>
                  <a:srgbClr val="565656"/>
                </a:solidFill>
                <a:latin typeface="Trebuchet MS"/>
                <a:cs typeface="Trebuchet MS"/>
              </a:rPr>
              <a:t>E</a:t>
            </a:r>
            <a:r>
              <a:rPr sz="1800" spc="-10" dirty="0">
                <a:solidFill>
                  <a:srgbClr val="565656"/>
                </a:solidFill>
                <a:latin typeface="Trebuchet MS"/>
                <a:cs typeface="Trebuchet MS"/>
              </a:rPr>
              <a:t>n</a:t>
            </a:r>
            <a:r>
              <a:rPr sz="1800" spc="-5" dirty="0">
                <a:solidFill>
                  <a:srgbClr val="565656"/>
                </a:solidFill>
                <a:latin typeface="Trebuchet MS"/>
                <a:cs typeface="Trebuchet MS"/>
              </a:rPr>
              <a:t>e</a:t>
            </a:r>
            <a:r>
              <a:rPr sz="1800" spc="-30" dirty="0">
                <a:solidFill>
                  <a:srgbClr val="565656"/>
                </a:solidFill>
                <a:latin typeface="Trebuchet MS"/>
                <a:cs typeface="Trebuchet MS"/>
              </a:rPr>
              <a:t>r</a:t>
            </a:r>
            <a:r>
              <a:rPr sz="1800" dirty="0">
                <a:solidFill>
                  <a:srgbClr val="565656"/>
                </a:solidFill>
                <a:latin typeface="Trebuchet MS"/>
                <a:cs typeface="Trebuchet MS"/>
              </a:rPr>
              <a:t>gy</a:t>
            </a:r>
            <a:r>
              <a:rPr sz="1800" spc="65" dirty="0">
                <a:solidFill>
                  <a:srgbClr val="565656"/>
                </a:solidFill>
                <a:latin typeface="Trebuchet MS"/>
                <a:cs typeface="Trebuchet MS"/>
              </a:rPr>
              <a:t> </a:t>
            </a:r>
            <a:r>
              <a:rPr sz="1800" spc="-25" dirty="0">
                <a:solidFill>
                  <a:srgbClr val="565656"/>
                </a:solidFill>
                <a:latin typeface="Trebuchet MS"/>
                <a:cs typeface="Trebuchet MS"/>
              </a:rPr>
              <a:t>N</a:t>
            </a:r>
            <a:r>
              <a:rPr sz="1800" spc="-5" dirty="0">
                <a:solidFill>
                  <a:srgbClr val="565656"/>
                </a:solidFill>
                <a:latin typeface="Trebuchet MS"/>
                <a:cs typeface="Trebuchet MS"/>
              </a:rPr>
              <a:t>e</a:t>
            </a:r>
            <a:r>
              <a:rPr sz="1800" spc="-10" dirty="0">
                <a:solidFill>
                  <a:srgbClr val="565656"/>
                </a:solidFill>
                <a:latin typeface="Trebuchet MS"/>
                <a:cs typeface="Trebuchet MS"/>
              </a:rPr>
              <a:t>xu</a:t>
            </a:r>
            <a:r>
              <a:rPr sz="1800" spc="20" dirty="0">
                <a:solidFill>
                  <a:srgbClr val="565656"/>
                </a:solidFill>
                <a:latin typeface="Trebuchet MS"/>
                <a:cs typeface="Trebuchet MS"/>
              </a:rPr>
              <a:t>s</a:t>
            </a:r>
            <a:r>
              <a:rPr sz="1800" dirty="0">
                <a:solidFill>
                  <a:srgbClr val="565656"/>
                </a:solidFill>
                <a:latin typeface="Trebuchet MS"/>
                <a:cs typeface="Trebuchet MS"/>
              </a:rPr>
              <a:t>.</a:t>
            </a:r>
            <a:endParaRPr sz="1800">
              <a:latin typeface="Trebuchet MS"/>
              <a:cs typeface="Trebuchet MS"/>
            </a:endParaRPr>
          </a:p>
        </p:txBody>
      </p:sp>
      <p:sp>
        <p:nvSpPr>
          <p:cNvPr id="13" name="object 13"/>
          <p:cNvSpPr txBox="1"/>
          <p:nvPr/>
        </p:nvSpPr>
        <p:spPr>
          <a:xfrm>
            <a:off x="8572118" y="1289367"/>
            <a:ext cx="3171825" cy="1591945"/>
          </a:xfrm>
          <a:prstGeom prst="rect">
            <a:avLst/>
          </a:prstGeom>
        </p:spPr>
        <p:txBody>
          <a:bodyPr vert="horz" wrap="square" lIns="0" tIns="15875" rIns="0" bIns="0" rtlCol="0">
            <a:spAutoFit/>
          </a:bodyPr>
          <a:lstStyle/>
          <a:p>
            <a:pPr marL="12700">
              <a:lnSpc>
                <a:spcPct val="100000"/>
              </a:lnSpc>
              <a:spcBef>
                <a:spcPts val="125"/>
              </a:spcBef>
            </a:pPr>
            <a:r>
              <a:rPr sz="2750" spc="-10" dirty="0">
                <a:solidFill>
                  <a:srgbClr val="A8B11C"/>
                </a:solidFill>
                <a:latin typeface="Trebuchet MS"/>
                <a:cs typeface="Trebuchet MS"/>
              </a:rPr>
              <a:t>2022</a:t>
            </a:r>
            <a:r>
              <a:rPr sz="2750" spc="80" dirty="0">
                <a:solidFill>
                  <a:srgbClr val="A8B11C"/>
                </a:solidFill>
                <a:latin typeface="Trebuchet MS"/>
                <a:cs typeface="Trebuchet MS"/>
              </a:rPr>
              <a:t> </a:t>
            </a:r>
            <a:r>
              <a:rPr sz="2750" spc="15" dirty="0">
                <a:solidFill>
                  <a:srgbClr val="A8B11C"/>
                </a:solidFill>
                <a:latin typeface="Trebuchet MS"/>
                <a:cs typeface="Trebuchet MS"/>
              </a:rPr>
              <a:t>key</a:t>
            </a:r>
            <a:r>
              <a:rPr sz="2750" spc="20" dirty="0">
                <a:solidFill>
                  <a:srgbClr val="A8B11C"/>
                </a:solidFill>
                <a:latin typeface="Trebuchet MS"/>
                <a:cs typeface="Trebuchet MS"/>
              </a:rPr>
              <a:t> </a:t>
            </a:r>
            <a:r>
              <a:rPr sz="2750" spc="15" dirty="0">
                <a:solidFill>
                  <a:srgbClr val="A8B11C"/>
                </a:solidFill>
                <a:latin typeface="Trebuchet MS"/>
                <a:cs typeface="Trebuchet MS"/>
              </a:rPr>
              <a:t>objectives</a:t>
            </a:r>
            <a:endParaRPr sz="2750">
              <a:latin typeface="Trebuchet MS"/>
              <a:cs typeface="Trebuchet MS"/>
            </a:endParaRPr>
          </a:p>
          <a:p>
            <a:pPr marL="12700" marR="208279">
              <a:lnSpc>
                <a:spcPct val="100800"/>
              </a:lnSpc>
              <a:spcBef>
                <a:spcPts val="2475"/>
              </a:spcBef>
            </a:pPr>
            <a:r>
              <a:rPr sz="1800" spc="5" dirty="0">
                <a:solidFill>
                  <a:srgbClr val="FFFFFF"/>
                </a:solidFill>
                <a:latin typeface="Trebuchet MS"/>
                <a:cs typeface="Trebuchet MS"/>
              </a:rPr>
              <a:t>Establish</a:t>
            </a:r>
            <a:r>
              <a:rPr sz="1800" spc="-110" dirty="0">
                <a:solidFill>
                  <a:srgbClr val="FFFFFF"/>
                </a:solidFill>
                <a:latin typeface="Trebuchet MS"/>
                <a:cs typeface="Trebuchet MS"/>
              </a:rPr>
              <a:t> </a:t>
            </a:r>
            <a:r>
              <a:rPr sz="1800" dirty="0">
                <a:solidFill>
                  <a:srgbClr val="FFFFFF"/>
                </a:solidFill>
                <a:latin typeface="Trebuchet MS"/>
                <a:cs typeface="Trebuchet MS"/>
              </a:rPr>
              <a:t>a clear</a:t>
            </a:r>
            <a:r>
              <a:rPr sz="1800" spc="-50" dirty="0">
                <a:solidFill>
                  <a:srgbClr val="FFFFFF"/>
                </a:solidFill>
                <a:latin typeface="Trebuchet MS"/>
                <a:cs typeface="Trebuchet MS"/>
              </a:rPr>
              <a:t> </a:t>
            </a:r>
            <a:r>
              <a:rPr sz="1800" spc="5" dirty="0">
                <a:solidFill>
                  <a:srgbClr val="FFFFFF"/>
                </a:solidFill>
                <a:latin typeface="Trebuchet MS"/>
                <a:cs typeface="Trebuchet MS"/>
              </a:rPr>
              <a:t>strategy</a:t>
            </a:r>
            <a:r>
              <a:rPr sz="1800" spc="-95" dirty="0">
                <a:solidFill>
                  <a:srgbClr val="FFFFFF"/>
                </a:solidFill>
                <a:latin typeface="Trebuchet MS"/>
                <a:cs typeface="Trebuchet MS"/>
              </a:rPr>
              <a:t> </a:t>
            </a:r>
            <a:r>
              <a:rPr sz="1800" dirty="0">
                <a:solidFill>
                  <a:srgbClr val="FFFFFF"/>
                </a:solidFill>
                <a:latin typeface="Trebuchet MS"/>
                <a:cs typeface="Trebuchet MS"/>
              </a:rPr>
              <a:t>for </a:t>
            </a:r>
            <a:r>
              <a:rPr sz="1800" spc="-525" dirty="0">
                <a:solidFill>
                  <a:srgbClr val="FFFFFF"/>
                </a:solidFill>
                <a:latin typeface="Trebuchet MS"/>
                <a:cs typeface="Trebuchet MS"/>
              </a:rPr>
              <a:t> </a:t>
            </a:r>
            <a:r>
              <a:rPr sz="1800" spc="-10" dirty="0">
                <a:solidFill>
                  <a:srgbClr val="FFFFFF"/>
                </a:solidFill>
                <a:latin typeface="Trebuchet MS"/>
                <a:cs typeface="Trebuchet MS"/>
              </a:rPr>
              <a:t>building </a:t>
            </a:r>
            <a:r>
              <a:rPr sz="1800" dirty="0">
                <a:solidFill>
                  <a:srgbClr val="FFFFFF"/>
                </a:solidFill>
                <a:latin typeface="Trebuchet MS"/>
                <a:cs typeface="Trebuchet MS"/>
              </a:rPr>
              <a:t>a </a:t>
            </a:r>
            <a:r>
              <a:rPr sz="1800" spc="5" dirty="0">
                <a:solidFill>
                  <a:srgbClr val="FFFFFF"/>
                </a:solidFill>
                <a:latin typeface="Trebuchet MS"/>
                <a:cs typeface="Trebuchet MS"/>
              </a:rPr>
              <a:t>domestic </a:t>
            </a:r>
            <a:r>
              <a:rPr sz="1800" spc="-10" dirty="0">
                <a:solidFill>
                  <a:srgbClr val="FFFFFF"/>
                </a:solidFill>
                <a:latin typeface="Trebuchet MS"/>
                <a:cs typeface="Trebuchet MS"/>
              </a:rPr>
              <a:t>supply </a:t>
            </a:r>
            <a:r>
              <a:rPr sz="1800" spc="-5" dirty="0">
                <a:solidFill>
                  <a:srgbClr val="FFFFFF"/>
                </a:solidFill>
                <a:latin typeface="Trebuchet MS"/>
                <a:cs typeface="Trebuchet MS"/>
              </a:rPr>
              <a:t> </a:t>
            </a:r>
            <a:r>
              <a:rPr sz="1800" spc="5" dirty="0">
                <a:solidFill>
                  <a:srgbClr val="FFFFFF"/>
                </a:solidFill>
                <a:latin typeface="Trebuchet MS"/>
                <a:cs typeface="Trebuchet MS"/>
              </a:rPr>
              <a:t>chain</a:t>
            </a:r>
            <a:r>
              <a:rPr sz="1800" spc="-35" dirty="0">
                <a:solidFill>
                  <a:srgbClr val="FFFFFF"/>
                </a:solidFill>
                <a:latin typeface="Trebuchet MS"/>
                <a:cs typeface="Trebuchet MS"/>
              </a:rPr>
              <a:t> </a:t>
            </a:r>
            <a:r>
              <a:rPr sz="1800" dirty="0">
                <a:solidFill>
                  <a:srgbClr val="FFFFFF"/>
                </a:solidFill>
                <a:latin typeface="Trebuchet MS"/>
                <a:cs typeface="Trebuchet MS"/>
              </a:rPr>
              <a:t>for</a:t>
            </a:r>
            <a:r>
              <a:rPr sz="1800" spc="-50" dirty="0">
                <a:solidFill>
                  <a:srgbClr val="FFFFFF"/>
                </a:solidFill>
                <a:latin typeface="Trebuchet MS"/>
                <a:cs typeface="Trebuchet MS"/>
              </a:rPr>
              <a:t> </a:t>
            </a:r>
            <a:r>
              <a:rPr sz="1800" spc="5" dirty="0">
                <a:solidFill>
                  <a:srgbClr val="FFFFFF"/>
                </a:solidFill>
                <a:latin typeface="Trebuchet MS"/>
                <a:cs typeface="Trebuchet MS"/>
              </a:rPr>
              <a:t>batteries</a:t>
            </a:r>
            <a:r>
              <a:rPr sz="1800" spc="-85" dirty="0">
                <a:solidFill>
                  <a:srgbClr val="FFFFFF"/>
                </a:solidFill>
                <a:latin typeface="Trebuchet MS"/>
                <a:cs typeface="Trebuchet MS"/>
              </a:rPr>
              <a:t> </a:t>
            </a:r>
            <a:r>
              <a:rPr sz="1800" spc="10" dirty="0">
                <a:solidFill>
                  <a:srgbClr val="FFFFFF"/>
                </a:solidFill>
                <a:latin typeface="Trebuchet MS"/>
                <a:cs typeface="Trebuchet MS"/>
              </a:rPr>
              <a:t>that</a:t>
            </a:r>
            <a:r>
              <a:rPr sz="1800" spc="-65" dirty="0">
                <a:solidFill>
                  <a:srgbClr val="FFFFFF"/>
                </a:solidFill>
                <a:latin typeface="Trebuchet MS"/>
                <a:cs typeface="Trebuchet MS"/>
              </a:rPr>
              <a:t> </a:t>
            </a:r>
            <a:r>
              <a:rPr sz="1800" spc="10" dirty="0">
                <a:solidFill>
                  <a:srgbClr val="FFFFFF"/>
                </a:solidFill>
                <a:latin typeface="Trebuchet MS"/>
                <a:cs typeface="Trebuchet MS"/>
              </a:rPr>
              <a:t>is:</a:t>
            </a:r>
            <a:endParaRPr sz="1800">
              <a:latin typeface="Trebuchet MS"/>
              <a:cs typeface="Trebuchet MS"/>
            </a:endParaRPr>
          </a:p>
        </p:txBody>
      </p:sp>
      <p:sp>
        <p:nvSpPr>
          <p:cNvPr id="14" name="object 14"/>
          <p:cNvSpPr txBox="1"/>
          <p:nvPr/>
        </p:nvSpPr>
        <p:spPr>
          <a:xfrm>
            <a:off x="8677275" y="3124898"/>
            <a:ext cx="3128645" cy="2226945"/>
          </a:xfrm>
          <a:prstGeom prst="rect">
            <a:avLst/>
          </a:prstGeom>
        </p:spPr>
        <p:txBody>
          <a:bodyPr vert="horz" wrap="square" lIns="0" tIns="12700" rIns="0" bIns="0" rtlCol="0">
            <a:spAutoFit/>
          </a:bodyPr>
          <a:lstStyle/>
          <a:p>
            <a:pPr marL="231775" indent="-219075">
              <a:lnSpc>
                <a:spcPct val="100000"/>
              </a:lnSpc>
              <a:spcBef>
                <a:spcPts val="100"/>
              </a:spcBef>
              <a:buFont typeface="Arial"/>
              <a:buChar char="•"/>
              <a:tabLst>
                <a:tab pos="231140" algn="l"/>
                <a:tab pos="231775" algn="l"/>
              </a:tabLst>
            </a:pPr>
            <a:r>
              <a:rPr sz="1800" dirty="0">
                <a:solidFill>
                  <a:srgbClr val="FFFFFF"/>
                </a:solidFill>
                <a:latin typeface="Trebuchet MS"/>
                <a:cs typeface="Trebuchet MS"/>
              </a:rPr>
              <a:t>Competitively</a:t>
            </a:r>
            <a:r>
              <a:rPr sz="1800" spc="-114" dirty="0">
                <a:solidFill>
                  <a:srgbClr val="FFFFFF"/>
                </a:solidFill>
                <a:latin typeface="Trebuchet MS"/>
                <a:cs typeface="Trebuchet MS"/>
              </a:rPr>
              <a:t> </a:t>
            </a:r>
            <a:r>
              <a:rPr sz="1800" spc="5" dirty="0">
                <a:solidFill>
                  <a:srgbClr val="FFFFFF"/>
                </a:solidFill>
                <a:latin typeface="Trebuchet MS"/>
                <a:cs typeface="Trebuchet MS"/>
              </a:rPr>
              <a:t>advantaged</a:t>
            </a:r>
            <a:endParaRPr sz="1800">
              <a:latin typeface="Trebuchet MS"/>
              <a:cs typeface="Trebuchet MS"/>
            </a:endParaRPr>
          </a:p>
          <a:p>
            <a:pPr marL="231775" indent="-219075">
              <a:lnSpc>
                <a:spcPct val="100000"/>
              </a:lnSpc>
              <a:spcBef>
                <a:spcPts val="20"/>
              </a:spcBef>
              <a:buFont typeface="Arial"/>
              <a:buChar char="•"/>
              <a:tabLst>
                <a:tab pos="231140" algn="l"/>
                <a:tab pos="231775" algn="l"/>
              </a:tabLst>
            </a:pPr>
            <a:r>
              <a:rPr sz="1800" dirty="0">
                <a:solidFill>
                  <a:srgbClr val="FFFFFF"/>
                </a:solidFill>
                <a:latin typeface="Trebuchet MS"/>
                <a:cs typeface="Trebuchet MS"/>
              </a:rPr>
              <a:t>Economically</a:t>
            </a:r>
            <a:r>
              <a:rPr sz="1800" spc="-105" dirty="0">
                <a:solidFill>
                  <a:srgbClr val="FFFFFF"/>
                </a:solidFill>
                <a:latin typeface="Trebuchet MS"/>
                <a:cs typeface="Trebuchet MS"/>
              </a:rPr>
              <a:t> </a:t>
            </a:r>
            <a:r>
              <a:rPr sz="1800" spc="5" dirty="0">
                <a:solidFill>
                  <a:srgbClr val="FFFFFF"/>
                </a:solidFill>
                <a:latin typeface="Trebuchet MS"/>
                <a:cs typeface="Trebuchet MS"/>
              </a:rPr>
              <a:t>sustainable</a:t>
            </a:r>
            <a:endParaRPr sz="1800">
              <a:latin typeface="Trebuchet MS"/>
              <a:cs typeface="Trebuchet MS"/>
            </a:endParaRPr>
          </a:p>
          <a:p>
            <a:pPr marL="231775" indent="-219075">
              <a:lnSpc>
                <a:spcPct val="100000"/>
              </a:lnSpc>
              <a:spcBef>
                <a:spcPts val="20"/>
              </a:spcBef>
              <a:buFont typeface="Arial"/>
              <a:buChar char="•"/>
              <a:tabLst>
                <a:tab pos="231140" algn="l"/>
                <a:tab pos="231775" algn="l"/>
              </a:tabLst>
            </a:pPr>
            <a:r>
              <a:rPr sz="1800" spc="5" dirty="0">
                <a:solidFill>
                  <a:srgbClr val="FFFFFF"/>
                </a:solidFill>
                <a:latin typeface="Trebuchet MS"/>
                <a:cs typeface="Trebuchet MS"/>
              </a:rPr>
              <a:t>E</a:t>
            </a:r>
            <a:r>
              <a:rPr sz="1800" spc="-10" dirty="0">
                <a:solidFill>
                  <a:srgbClr val="FFFFFF"/>
                </a:solidFill>
                <a:latin typeface="Trebuchet MS"/>
                <a:cs typeface="Trebuchet MS"/>
              </a:rPr>
              <a:t>n</a:t>
            </a:r>
            <a:r>
              <a:rPr sz="1800" spc="10" dirty="0">
                <a:solidFill>
                  <a:srgbClr val="FFFFFF"/>
                </a:solidFill>
                <a:latin typeface="Trebuchet MS"/>
                <a:cs typeface="Trebuchet MS"/>
              </a:rPr>
              <a:t>v</a:t>
            </a:r>
            <a:r>
              <a:rPr sz="1800" spc="5" dirty="0">
                <a:solidFill>
                  <a:srgbClr val="FFFFFF"/>
                </a:solidFill>
                <a:latin typeface="Trebuchet MS"/>
                <a:cs typeface="Trebuchet MS"/>
              </a:rPr>
              <a:t>i</a:t>
            </a:r>
            <a:r>
              <a:rPr sz="1800" spc="-30" dirty="0">
                <a:solidFill>
                  <a:srgbClr val="FFFFFF"/>
                </a:solidFill>
                <a:latin typeface="Trebuchet MS"/>
                <a:cs typeface="Trebuchet MS"/>
              </a:rPr>
              <a:t>r</a:t>
            </a:r>
            <a:r>
              <a:rPr sz="1800" spc="5" dirty="0">
                <a:solidFill>
                  <a:srgbClr val="FFFFFF"/>
                </a:solidFill>
                <a:latin typeface="Trebuchet MS"/>
                <a:cs typeface="Trebuchet MS"/>
              </a:rPr>
              <a:t>o</a:t>
            </a:r>
            <a:r>
              <a:rPr sz="1800" spc="-10" dirty="0">
                <a:solidFill>
                  <a:srgbClr val="FFFFFF"/>
                </a:solidFill>
                <a:latin typeface="Trebuchet MS"/>
                <a:cs typeface="Trebuchet MS"/>
              </a:rPr>
              <a:t>n</a:t>
            </a:r>
            <a:r>
              <a:rPr sz="1800" spc="5" dirty="0">
                <a:solidFill>
                  <a:srgbClr val="FFFFFF"/>
                </a:solidFill>
                <a:latin typeface="Trebuchet MS"/>
                <a:cs typeface="Trebuchet MS"/>
              </a:rPr>
              <a:t>m</a:t>
            </a:r>
            <a:r>
              <a:rPr sz="1800" spc="-10" dirty="0">
                <a:solidFill>
                  <a:srgbClr val="FFFFFF"/>
                </a:solidFill>
                <a:latin typeface="Trebuchet MS"/>
                <a:cs typeface="Trebuchet MS"/>
              </a:rPr>
              <a:t>en</a:t>
            </a:r>
            <a:r>
              <a:rPr sz="1800" spc="30" dirty="0">
                <a:solidFill>
                  <a:srgbClr val="FFFFFF"/>
                </a:solidFill>
                <a:latin typeface="Trebuchet MS"/>
                <a:cs typeface="Trebuchet MS"/>
              </a:rPr>
              <a:t>t</a:t>
            </a:r>
            <a:r>
              <a:rPr sz="1800" spc="25" dirty="0">
                <a:solidFill>
                  <a:srgbClr val="FFFFFF"/>
                </a:solidFill>
                <a:latin typeface="Trebuchet MS"/>
                <a:cs typeface="Trebuchet MS"/>
              </a:rPr>
              <a:t>a</a:t>
            </a:r>
            <a:r>
              <a:rPr sz="1800" spc="-10" dirty="0">
                <a:solidFill>
                  <a:srgbClr val="FFFFFF"/>
                </a:solidFill>
                <a:latin typeface="Trebuchet MS"/>
                <a:cs typeface="Trebuchet MS"/>
              </a:rPr>
              <a:t>ll</a:t>
            </a:r>
            <a:r>
              <a:rPr sz="1800" dirty="0">
                <a:solidFill>
                  <a:srgbClr val="FFFFFF"/>
                </a:solidFill>
                <a:latin typeface="Trebuchet MS"/>
                <a:cs typeface="Trebuchet MS"/>
              </a:rPr>
              <a:t>y</a:t>
            </a:r>
            <a:r>
              <a:rPr sz="1800" spc="-85" dirty="0">
                <a:solidFill>
                  <a:srgbClr val="FFFFFF"/>
                </a:solidFill>
                <a:latin typeface="Trebuchet MS"/>
                <a:cs typeface="Trebuchet MS"/>
              </a:rPr>
              <a:t> </a:t>
            </a:r>
            <a:r>
              <a:rPr sz="1800" spc="15" dirty="0">
                <a:solidFill>
                  <a:srgbClr val="FFFFFF"/>
                </a:solidFill>
                <a:latin typeface="Trebuchet MS"/>
                <a:cs typeface="Trebuchet MS"/>
              </a:rPr>
              <a:t>s</a:t>
            </a:r>
            <a:r>
              <a:rPr sz="1800" spc="-10" dirty="0">
                <a:solidFill>
                  <a:srgbClr val="FFFFFF"/>
                </a:solidFill>
                <a:latin typeface="Trebuchet MS"/>
                <a:cs typeface="Trebuchet MS"/>
              </a:rPr>
              <a:t>u</a:t>
            </a:r>
            <a:r>
              <a:rPr sz="1800" spc="15" dirty="0">
                <a:solidFill>
                  <a:srgbClr val="FFFFFF"/>
                </a:solidFill>
                <a:latin typeface="Trebuchet MS"/>
                <a:cs typeface="Trebuchet MS"/>
              </a:rPr>
              <a:t>s</a:t>
            </a:r>
            <a:r>
              <a:rPr sz="1800" spc="30" dirty="0">
                <a:solidFill>
                  <a:srgbClr val="FFFFFF"/>
                </a:solidFill>
                <a:latin typeface="Trebuchet MS"/>
                <a:cs typeface="Trebuchet MS"/>
              </a:rPr>
              <a:t>t</a:t>
            </a:r>
            <a:r>
              <a:rPr sz="1800" spc="25" dirty="0">
                <a:solidFill>
                  <a:srgbClr val="FFFFFF"/>
                </a:solidFill>
                <a:latin typeface="Trebuchet MS"/>
                <a:cs typeface="Trebuchet MS"/>
              </a:rPr>
              <a:t>a</a:t>
            </a:r>
            <a:r>
              <a:rPr sz="1800" spc="5" dirty="0">
                <a:solidFill>
                  <a:srgbClr val="FFFFFF"/>
                </a:solidFill>
                <a:latin typeface="Trebuchet MS"/>
                <a:cs typeface="Trebuchet MS"/>
              </a:rPr>
              <a:t>i</a:t>
            </a:r>
            <a:r>
              <a:rPr sz="1800" spc="-10" dirty="0">
                <a:solidFill>
                  <a:srgbClr val="FFFFFF"/>
                </a:solidFill>
                <a:latin typeface="Trebuchet MS"/>
                <a:cs typeface="Trebuchet MS"/>
              </a:rPr>
              <a:t>n</a:t>
            </a:r>
            <a:r>
              <a:rPr sz="1800" spc="25" dirty="0">
                <a:solidFill>
                  <a:srgbClr val="FFFFFF"/>
                </a:solidFill>
                <a:latin typeface="Trebuchet MS"/>
                <a:cs typeface="Trebuchet MS"/>
              </a:rPr>
              <a:t>a</a:t>
            </a:r>
            <a:r>
              <a:rPr sz="1800" spc="-30" dirty="0">
                <a:solidFill>
                  <a:srgbClr val="FFFFFF"/>
                </a:solidFill>
                <a:latin typeface="Trebuchet MS"/>
                <a:cs typeface="Trebuchet MS"/>
              </a:rPr>
              <a:t>b</a:t>
            </a:r>
            <a:r>
              <a:rPr sz="1800" spc="-10" dirty="0">
                <a:solidFill>
                  <a:srgbClr val="FFFFFF"/>
                </a:solidFill>
                <a:latin typeface="Trebuchet MS"/>
                <a:cs typeface="Trebuchet MS"/>
              </a:rPr>
              <a:t>l</a:t>
            </a:r>
            <a:r>
              <a:rPr sz="1800" dirty="0">
                <a:solidFill>
                  <a:srgbClr val="FFFFFF"/>
                </a:solidFill>
                <a:latin typeface="Trebuchet MS"/>
                <a:cs typeface="Trebuchet MS"/>
              </a:rPr>
              <a:t>e</a:t>
            </a:r>
            <a:endParaRPr sz="1800">
              <a:latin typeface="Trebuchet MS"/>
              <a:cs typeface="Trebuchet MS"/>
            </a:endParaRPr>
          </a:p>
          <a:p>
            <a:pPr marL="231775" indent="-219075">
              <a:lnSpc>
                <a:spcPct val="100000"/>
              </a:lnSpc>
              <a:spcBef>
                <a:spcPts val="15"/>
              </a:spcBef>
              <a:buFont typeface="Arial"/>
              <a:buChar char="•"/>
              <a:tabLst>
                <a:tab pos="231140" algn="l"/>
                <a:tab pos="231775" algn="l"/>
              </a:tabLst>
            </a:pPr>
            <a:r>
              <a:rPr sz="1800" spc="-10" dirty="0">
                <a:solidFill>
                  <a:srgbClr val="FFFFFF"/>
                </a:solidFill>
                <a:latin typeface="Trebuchet MS"/>
                <a:cs typeface="Trebuchet MS"/>
              </a:rPr>
              <a:t>Resilient</a:t>
            </a:r>
            <a:endParaRPr sz="1800">
              <a:latin typeface="Trebuchet MS"/>
              <a:cs typeface="Trebuchet MS"/>
            </a:endParaRPr>
          </a:p>
          <a:p>
            <a:pPr marL="231775" marR="271145" indent="-219075">
              <a:lnSpc>
                <a:spcPct val="99700"/>
              </a:lnSpc>
              <a:spcBef>
                <a:spcPts val="25"/>
              </a:spcBef>
              <a:buFont typeface="Arial"/>
              <a:buChar char="•"/>
              <a:tabLst>
                <a:tab pos="231140" algn="l"/>
                <a:tab pos="231775" algn="l"/>
                <a:tab pos="1534795" algn="l"/>
              </a:tabLst>
            </a:pPr>
            <a:r>
              <a:rPr sz="1800" spc="-5" dirty="0">
                <a:solidFill>
                  <a:srgbClr val="FFFFFF"/>
                </a:solidFill>
                <a:latin typeface="Trebuchet MS"/>
                <a:cs typeface="Trebuchet MS"/>
              </a:rPr>
              <a:t>Leverages</a:t>
            </a:r>
            <a:r>
              <a:rPr sz="1800" spc="-15" dirty="0">
                <a:solidFill>
                  <a:srgbClr val="FFFFFF"/>
                </a:solidFill>
                <a:latin typeface="Trebuchet MS"/>
                <a:cs typeface="Trebuchet MS"/>
              </a:rPr>
              <a:t> </a:t>
            </a:r>
            <a:r>
              <a:rPr sz="1800" spc="5" dirty="0">
                <a:solidFill>
                  <a:srgbClr val="FFFFFF"/>
                </a:solidFill>
                <a:latin typeface="Trebuchet MS"/>
                <a:cs typeface="Trebuchet MS"/>
              </a:rPr>
              <a:t>the</a:t>
            </a:r>
            <a:r>
              <a:rPr sz="1800" spc="-40" dirty="0">
                <a:solidFill>
                  <a:srgbClr val="FFFFFF"/>
                </a:solidFill>
                <a:latin typeface="Trebuchet MS"/>
                <a:cs typeface="Trebuchet MS"/>
              </a:rPr>
              <a:t> </a:t>
            </a:r>
            <a:r>
              <a:rPr sz="1800" spc="-10" dirty="0">
                <a:solidFill>
                  <a:srgbClr val="FFFFFF"/>
                </a:solidFill>
                <a:latin typeface="Trebuchet MS"/>
                <a:cs typeface="Trebuchet MS"/>
              </a:rPr>
              <a:t>best</a:t>
            </a:r>
            <a:r>
              <a:rPr sz="1800" spc="5" dirty="0">
                <a:solidFill>
                  <a:srgbClr val="FFFFFF"/>
                </a:solidFill>
                <a:latin typeface="Trebuchet MS"/>
                <a:cs typeface="Trebuchet MS"/>
              </a:rPr>
              <a:t> </a:t>
            </a:r>
            <a:r>
              <a:rPr sz="1800" dirty="0">
                <a:solidFill>
                  <a:srgbClr val="FFFFFF"/>
                </a:solidFill>
                <a:latin typeface="Trebuchet MS"/>
                <a:cs typeface="Trebuchet MS"/>
              </a:rPr>
              <a:t>of</a:t>
            </a:r>
            <a:r>
              <a:rPr sz="1800" spc="-25" dirty="0">
                <a:solidFill>
                  <a:srgbClr val="FFFFFF"/>
                </a:solidFill>
                <a:latin typeface="Trebuchet MS"/>
                <a:cs typeface="Trebuchet MS"/>
              </a:rPr>
              <a:t> </a:t>
            </a:r>
            <a:r>
              <a:rPr sz="1800" spc="5" dirty="0">
                <a:solidFill>
                  <a:srgbClr val="FFFFFF"/>
                </a:solidFill>
                <a:latin typeface="Trebuchet MS"/>
                <a:cs typeface="Trebuchet MS"/>
              </a:rPr>
              <a:t>the </a:t>
            </a:r>
            <a:r>
              <a:rPr sz="1800" spc="-530" dirty="0">
                <a:solidFill>
                  <a:srgbClr val="FFFFFF"/>
                </a:solidFill>
                <a:latin typeface="Trebuchet MS"/>
                <a:cs typeface="Trebuchet MS"/>
              </a:rPr>
              <a:t> </a:t>
            </a:r>
            <a:r>
              <a:rPr sz="1800" spc="15" dirty="0">
                <a:solidFill>
                  <a:srgbClr val="FFFFFF"/>
                </a:solidFill>
                <a:latin typeface="Trebuchet MS"/>
                <a:cs typeface="Trebuchet MS"/>
              </a:rPr>
              <a:t>US's </a:t>
            </a:r>
            <a:r>
              <a:rPr sz="1800" spc="-15" dirty="0">
                <a:solidFill>
                  <a:srgbClr val="FFFFFF"/>
                </a:solidFill>
                <a:latin typeface="Trebuchet MS"/>
                <a:cs typeface="Trebuchet MS"/>
              </a:rPr>
              <a:t>public </a:t>
            </a:r>
            <a:r>
              <a:rPr sz="1800" spc="5" dirty="0">
                <a:solidFill>
                  <a:srgbClr val="FFFFFF"/>
                </a:solidFill>
                <a:latin typeface="Trebuchet MS"/>
                <a:cs typeface="Trebuchet MS"/>
              </a:rPr>
              <a:t>and </a:t>
            </a:r>
            <a:r>
              <a:rPr sz="1800" dirty="0">
                <a:solidFill>
                  <a:srgbClr val="FFFFFF"/>
                </a:solidFill>
                <a:latin typeface="Trebuchet MS"/>
                <a:cs typeface="Trebuchet MS"/>
              </a:rPr>
              <a:t>private </a:t>
            </a:r>
            <a:r>
              <a:rPr sz="1800" spc="5" dirty="0">
                <a:solidFill>
                  <a:srgbClr val="FFFFFF"/>
                </a:solidFill>
                <a:latin typeface="Trebuchet MS"/>
                <a:cs typeface="Trebuchet MS"/>
              </a:rPr>
              <a:t> </a:t>
            </a:r>
            <a:r>
              <a:rPr sz="1800" dirty="0">
                <a:solidFill>
                  <a:srgbClr val="FFFFFF"/>
                </a:solidFill>
                <a:latin typeface="Trebuchet MS"/>
                <a:cs typeface="Trebuchet MS"/>
              </a:rPr>
              <a:t>companies,	</a:t>
            </a:r>
            <a:r>
              <a:rPr sz="1800" spc="5" dirty="0">
                <a:solidFill>
                  <a:srgbClr val="FFFFFF"/>
                </a:solidFill>
                <a:latin typeface="Trebuchet MS"/>
                <a:cs typeface="Trebuchet MS"/>
              </a:rPr>
              <a:t>institutions, </a:t>
            </a:r>
            <a:r>
              <a:rPr sz="1800" spc="-530" dirty="0">
                <a:solidFill>
                  <a:srgbClr val="FFFFFF"/>
                </a:solidFill>
                <a:latin typeface="Trebuchet MS"/>
                <a:cs typeface="Trebuchet MS"/>
              </a:rPr>
              <a:t> </a:t>
            </a:r>
            <a:r>
              <a:rPr sz="1800" spc="5" dirty="0">
                <a:solidFill>
                  <a:srgbClr val="FFFFFF"/>
                </a:solidFill>
                <a:latin typeface="Trebuchet MS"/>
                <a:cs typeface="Trebuchet MS"/>
              </a:rPr>
              <a:t>and</a:t>
            </a:r>
            <a:r>
              <a:rPr sz="1800" spc="-55" dirty="0">
                <a:solidFill>
                  <a:srgbClr val="FFFFFF"/>
                </a:solidFill>
                <a:latin typeface="Trebuchet MS"/>
                <a:cs typeface="Trebuchet MS"/>
              </a:rPr>
              <a:t> </a:t>
            </a:r>
            <a:r>
              <a:rPr sz="1800" spc="-5" dirty="0">
                <a:solidFill>
                  <a:srgbClr val="FFFFFF"/>
                </a:solidFill>
                <a:latin typeface="Trebuchet MS"/>
                <a:cs typeface="Trebuchet MS"/>
              </a:rPr>
              <a:t>networks</a:t>
            </a:r>
            <a:endParaRPr sz="1800">
              <a:latin typeface="Trebuchet MS"/>
              <a:cs typeface="Trebuchet MS"/>
            </a:endParaRPr>
          </a:p>
        </p:txBody>
      </p:sp>
      <p:sp>
        <p:nvSpPr>
          <p:cNvPr id="15" name="object 15"/>
          <p:cNvSpPr txBox="1">
            <a:spLocks noGrp="1"/>
          </p:cNvSpPr>
          <p:nvPr>
            <p:ph type="title"/>
          </p:nvPr>
        </p:nvSpPr>
        <p:spPr>
          <a:xfrm>
            <a:off x="617855" y="280159"/>
            <a:ext cx="7035799" cy="1431802"/>
          </a:xfrm>
          <a:prstGeom prst="rect">
            <a:avLst/>
          </a:prstGeom>
        </p:spPr>
        <p:txBody>
          <a:bodyPr vert="horz" wrap="square" lIns="0" tIns="15875" rIns="0" bIns="0" rtlCol="0">
            <a:spAutoFit/>
          </a:bodyPr>
          <a:lstStyle/>
          <a:p>
            <a:pPr marL="12700">
              <a:lnSpc>
                <a:spcPct val="100000"/>
              </a:lnSpc>
              <a:spcBef>
                <a:spcPts val="125"/>
              </a:spcBef>
            </a:pPr>
            <a:r>
              <a:rPr spc="10" dirty="0">
                <a:solidFill>
                  <a:srgbClr val="565656"/>
                </a:solidFill>
              </a:rPr>
              <a:t>Introduction</a:t>
            </a:r>
            <a:r>
              <a:rPr spc="80" dirty="0">
                <a:solidFill>
                  <a:srgbClr val="565656"/>
                </a:solidFill>
              </a:rPr>
              <a:t> </a:t>
            </a:r>
            <a:r>
              <a:rPr spc="20" dirty="0">
                <a:solidFill>
                  <a:srgbClr val="565656"/>
                </a:solidFill>
              </a:rPr>
              <a:t>to</a:t>
            </a:r>
            <a:r>
              <a:rPr spc="-35" dirty="0">
                <a:solidFill>
                  <a:srgbClr val="565656"/>
                </a:solidFill>
              </a:rPr>
              <a:t> </a:t>
            </a:r>
            <a:r>
              <a:rPr spc="30" dirty="0">
                <a:solidFill>
                  <a:srgbClr val="565656"/>
                </a:solidFill>
              </a:rPr>
              <a:t>Li-Bridge</a:t>
            </a:r>
          </a:p>
          <a:p>
            <a:pPr marL="12700">
              <a:lnSpc>
                <a:spcPct val="100000"/>
              </a:lnSpc>
              <a:spcBef>
                <a:spcPts val="2415"/>
              </a:spcBef>
            </a:pPr>
            <a:r>
              <a:rPr spc="10" dirty="0">
                <a:solidFill>
                  <a:srgbClr val="A8B11C"/>
                </a:solidFill>
              </a:rPr>
              <a:t>Context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a:extLst>
              <a:ext uri="{C183D7F6-B498-43B3-948B-1728B52AA6E4}">
                <adec:decorative xmlns:adec="http://schemas.microsoft.com/office/drawing/2017/decorative" val="1"/>
              </a:ext>
            </a:extLst>
          </p:cNvPr>
          <p:cNvGrpSpPr/>
          <p:nvPr/>
        </p:nvGrpSpPr>
        <p:grpSpPr>
          <a:xfrm>
            <a:off x="619125" y="1571625"/>
            <a:ext cx="3228975" cy="4095750"/>
            <a:chOff x="619125" y="1571625"/>
            <a:chExt cx="3228975" cy="4095750"/>
          </a:xfrm>
        </p:grpSpPr>
        <p:pic>
          <p:nvPicPr>
            <p:cNvPr id="3" name="object 3"/>
            <p:cNvPicPr/>
            <p:nvPr/>
          </p:nvPicPr>
          <p:blipFill>
            <a:blip r:embed="rId2" cstate="print"/>
            <a:stretch>
              <a:fillRect/>
            </a:stretch>
          </p:blipFill>
          <p:spPr>
            <a:xfrm>
              <a:off x="628650" y="1581150"/>
              <a:ext cx="3209925" cy="4076700"/>
            </a:xfrm>
            <a:prstGeom prst="rect">
              <a:avLst/>
            </a:prstGeom>
          </p:spPr>
        </p:pic>
        <p:sp>
          <p:nvSpPr>
            <p:cNvPr id="4" name="object 4"/>
            <p:cNvSpPr/>
            <p:nvPr/>
          </p:nvSpPr>
          <p:spPr>
            <a:xfrm>
              <a:off x="623887" y="1576387"/>
              <a:ext cx="3219450" cy="4086225"/>
            </a:xfrm>
            <a:custGeom>
              <a:avLst/>
              <a:gdLst/>
              <a:ahLst/>
              <a:cxnLst/>
              <a:rect l="l" t="t" r="r" b="b"/>
              <a:pathLst>
                <a:path w="3219450" h="4086225">
                  <a:moveTo>
                    <a:pt x="0" y="4086225"/>
                  </a:moveTo>
                  <a:lnTo>
                    <a:pt x="3219450" y="4086225"/>
                  </a:lnTo>
                  <a:lnTo>
                    <a:pt x="3219450" y="0"/>
                  </a:lnTo>
                  <a:lnTo>
                    <a:pt x="0" y="0"/>
                  </a:lnTo>
                  <a:lnTo>
                    <a:pt x="0" y="4086225"/>
                  </a:lnTo>
                  <a:close/>
                </a:path>
              </a:pathLst>
            </a:custGeom>
            <a:ln w="9525">
              <a:solidFill>
                <a:srgbClr val="9A9A9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object 5" descr="Goals to achieve our vision">
            <a:extLst>
              <a:ext uri="{C183D7F6-B498-43B3-948B-1728B52AA6E4}">
                <adec:decorative xmlns:adec="http://schemas.microsoft.com/office/drawing/2017/decorative" val="0"/>
              </a:ext>
            </a:extLst>
          </p:cNvPr>
          <p:cNvPicPr/>
          <p:nvPr/>
        </p:nvPicPr>
        <p:blipFill>
          <a:blip r:embed="rId3" cstate="print"/>
          <a:stretch>
            <a:fillRect/>
          </a:stretch>
        </p:blipFill>
        <p:spPr>
          <a:xfrm>
            <a:off x="4276725" y="1581150"/>
            <a:ext cx="2867025" cy="4076700"/>
          </a:xfrm>
          <a:prstGeom prst="rect">
            <a:avLst/>
          </a:prstGeom>
        </p:spPr>
      </p:pic>
      <p:sp>
        <p:nvSpPr>
          <p:cNvPr id="6" name="object 6"/>
          <p:cNvSpPr txBox="1"/>
          <p:nvPr/>
        </p:nvSpPr>
        <p:spPr>
          <a:xfrm>
            <a:off x="7683881" y="1806574"/>
            <a:ext cx="3766185" cy="3692525"/>
          </a:xfrm>
          <a:prstGeom prst="rect">
            <a:avLst/>
          </a:prstGeom>
        </p:spPr>
        <p:txBody>
          <a:bodyPr vert="horz" wrap="square" lIns="0" tIns="16510" rIns="0" bIns="0" rtlCol="0">
            <a:spAutoFit/>
          </a:bodyPr>
          <a:lstStyle/>
          <a:p>
            <a:pPr marL="12700" marR="152400" lvl="0" indent="0" algn="l" defTabSz="914400" rtl="0" eaLnBrk="1" fontAlgn="auto" latinLnBrk="0" hangingPunct="1">
              <a:lnSpc>
                <a:spcPct val="100000"/>
              </a:lnSpc>
              <a:spcBef>
                <a:spcPts val="130"/>
              </a:spcBef>
              <a:spcAft>
                <a:spcPts val="0"/>
              </a:spcAft>
              <a:buClrTx/>
              <a:buSzTx/>
              <a:buFontTx/>
              <a:buNone/>
              <a:tabLst/>
              <a:defRPr/>
            </a:pPr>
            <a:r>
              <a:rPr kumimoji="0" sz="2000" b="0" i="1" u="none" strike="noStrike" kern="1200" cap="none" spc="5" normalizeH="0" baseline="0" noProof="0" dirty="0">
                <a:ln>
                  <a:noFill/>
                </a:ln>
                <a:solidFill>
                  <a:srgbClr val="FFFFFF"/>
                </a:solidFill>
                <a:effectLst/>
                <a:uLnTx/>
                <a:uFillTx/>
                <a:latin typeface="Trebuchet MS"/>
                <a:ea typeface="+mn-ea"/>
                <a:cs typeface="Trebuchet MS"/>
              </a:rPr>
              <a:t>Achieving </a:t>
            </a:r>
            <a:r>
              <a:rPr kumimoji="0" sz="2000" b="0" i="1" u="none" strike="noStrike" kern="1200" cap="none" spc="0" normalizeH="0" baseline="0" noProof="0" dirty="0">
                <a:ln>
                  <a:noFill/>
                </a:ln>
                <a:solidFill>
                  <a:srgbClr val="FFFFFF"/>
                </a:solidFill>
                <a:effectLst/>
                <a:uLnTx/>
                <a:uFillTx/>
                <a:latin typeface="Trebuchet MS"/>
                <a:ea typeface="+mn-ea"/>
                <a:cs typeface="Trebuchet MS"/>
              </a:rPr>
              <a:t>the lofty </a:t>
            </a:r>
            <a:r>
              <a:rPr kumimoji="0" sz="2000" b="0" i="1" u="none" strike="noStrike" kern="1200" cap="none" spc="5" normalizeH="0" baseline="0" noProof="0" dirty="0">
                <a:ln>
                  <a:noFill/>
                </a:ln>
                <a:solidFill>
                  <a:srgbClr val="FFFFFF"/>
                </a:solidFill>
                <a:effectLst/>
                <a:uLnTx/>
                <a:uFillTx/>
                <a:latin typeface="Trebuchet MS"/>
                <a:ea typeface="+mn-ea"/>
                <a:cs typeface="Trebuchet MS"/>
              </a:rPr>
              <a:t>targets </a:t>
            </a:r>
            <a:r>
              <a:rPr kumimoji="0" sz="2000" b="0" i="1" u="none" strike="noStrike" kern="1200" cap="none" spc="-10" normalizeH="0" baseline="0" noProof="0" dirty="0">
                <a:ln>
                  <a:noFill/>
                </a:ln>
                <a:solidFill>
                  <a:srgbClr val="FFFFFF"/>
                </a:solidFill>
                <a:effectLst/>
                <a:uLnTx/>
                <a:uFillTx/>
                <a:latin typeface="Trebuchet MS"/>
                <a:ea typeface="+mn-ea"/>
                <a:cs typeface="Trebuchet MS"/>
              </a:rPr>
              <a:t>of </a:t>
            </a:r>
            <a:r>
              <a:rPr kumimoji="0" sz="2000" b="0" i="1" u="none" strike="noStrike" kern="1200" cap="none" spc="-5" normalizeH="0" baseline="0" noProof="0" dirty="0">
                <a:ln>
                  <a:noFill/>
                </a:ln>
                <a:solidFill>
                  <a:srgbClr val="FFFFFF"/>
                </a:solidFill>
                <a:effectLst/>
                <a:uLnTx/>
                <a:uFillTx/>
                <a:latin typeface="Trebuchet MS"/>
                <a:ea typeface="+mn-ea"/>
                <a:cs typeface="Trebuchet MS"/>
              </a:rPr>
              <a:t> </a:t>
            </a:r>
            <a:r>
              <a:rPr kumimoji="0" sz="2000" b="0" i="1" u="none" strike="noStrike" kern="1200" cap="none" spc="0" normalizeH="0" baseline="0" noProof="0" dirty="0">
                <a:ln>
                  <a:noFill/>
                </a:ln>
                <a:solidFill>
                  <a:srgbClr val="FFFFFF"/>
                </a:solidFill>
                <a:effectLst/>
                <a:uLnTx/>
                <a:uFillTx/>
                <a:latin typeface="Trebuchet MS"/>
                <a:ea typeface="+mn-ea"/>
                <a:cs typeface="Trebuchet MS"/>
              </a:rPr>
              <a:t>the </a:t>
            </a:r>
            <a:r>
              <a:rPr kumimoji="0" sz="2000" b="0" i="1" u="none" strike="noStrike" kern="1200" cap="none" spc="-5" normalizeH="0" baseline="0" noProof="0" dirty="0">
                <a:ln>
                  <a:noFill/>
                </a:ln>
                <a:solidFill>
                  <a:srgbClr val="FFFFFF"/>
                </a:solidFill>
                <a:effectLst/>
                <a:uLnTx/>
                <a:uFillTx/>
                <a:latin typeface="Trebuchet MS"/>
                <a:ea typeface="+mn-ea"/>
                <a:cs typeface="Trebuchet MS"/>
              </a:rPr>
              <a:t>National </a:t>
            </a:r>
            <a:r>
              <a:rPr kumimoji="0" sz="2000" b="0" i="1" u="none" strike="noStrike" kern="1200" cap="none" spc="10" normalizeH="0" baseline="0" noProof="0" dirty="0">
                <a:ln>
                  <a:noFill/>
                </a:ln>
                <a:solidFill>
                  <a:srgbClr val="FFFFFF"/>
                </a:solidFill>
                <a:effectLst/>
                <a:uLnTx/>
                <a:uFillTx/>
                <a:latin typeface="Trebuchet MS"/>
                <a:ea typeface="+mn-ea"/>
                <a:cs typeface="Trebuchet MS"/>
              </a:rPr>
              <a:t>Blueprint </a:t>
            </a:r>
            <a:r>
              <a:rPr kumimoji="0" sz="2000" b="0" i="1" u="none" strike="noStrike" kern="1200" cap="none" spc="0" normalizeH="0" baseline="0" noProof="0" dirty="0">
                <a:ln>
                  <a:noFill/>
                </a:ln>
                <a:solidFill>
                  <a:srgbClr val="FFFFFF"/>
                </a:solidFill>
                <a:effectLst/>
                <a:uLnTx/>
                <a:uFillTx/>
                <a:latin typeface="Trebuchet MS"/>
                <a:ea typeface="+mn-ea"/>
                <a:cs typeface="Trebuchet MS"/>
              </a:rPr>
              <a:t>for </a:t>
            </a:r>
            <a:r>
              <a:rPr kumimoji="0" sz="2000" b="0" i="1" u="none" strike="noStrike" kern="1200" cap="none" spc="5" normalizeH="0" baseline="0" noProof="0" dirty="0">
                <a:ln>
                  <a:noFill/>
                </a:ln>
                <a:solidFill>
                  <a:srgbClr val="FFFFFF"/>
                </a:solidFill>
                <a:effectLst/>
                <a:uLnTx/>
                <a:uFillTx/>
                <a:latin typeface="Trebuchet MS"/>
                <a:ea typeface="+mn-ea"/>
                <a:cs typeface="Trebuchet MS"/>
              </a:rPr>
              <a:t> </a:t>
            </a:r>
            <a:r>
              <a:rPr kumimoji="0" sz="2000" b="0" i="1" u="none" strike="noStrike" kern="1200" cap="none" spc="0" normalizeH="0" baseline="0" noProof="0" dirty="0">
                <a:ln>
                  <a:noFill/>
                </a:ln>
                <a:solidFill>
                  <a:srgbClr val="FFFFFF"/>
                </a:solidFill>
                <a:effectLst/>
                <a:uLnTx/>
                <a:uFillTx/>
                <a:latin typeface="Trebuchet MS"/>
                <a:ea typeface="+mn-ea"/>
                <a:cs typeface="Trebuchet MS"/>
              </a:rPr>
              <a:t>Lithium Batteries </a:t>
            </a:r>
            <a:r>
              <a:rPr kumimoji="0" sz="2000" b="0" i="1" u="none" strike="noStrike" kern="1200" cap="none" spc="5" normalizeH="0" baseline="0" noProof="0" dirty="0">
                <a:ln>
                  <a:noFill/>
                </a:ln>
                <a:solidFill>
                  <a:srgbClr val="FFFFFF"/>
                </a:solidFill>
                <a:effectLst/>
                <a:uLnTx/>
                <a:uFillTx/>
                <a:latin typeface="Trebuchet MS"/>
                <a:ea typeface="+mn-ea"/>
                <a:cs typeface="Trebuchet MS"/>
              </a:rPr>
              <a:t>will require </a:t>
            </a:r>
            <a:r>
              <a:rPr kumimoji="0" sz="2000" b="0" i="1" u="none" strike="noStrike" kern="1200" cap="none" spc="10" normalizeH="0" baseline="0" noProof="0" dirty="0">
                <a:ln>
                  <a:noFill/>
                </a:ln>
                <a:solidFill>
                  <a:srgbClr val="FFFFFF"/>
                </a:solidFill>
                <a:effectLst/>
                <a:uLnTx/>
                <a:uFillTx/>
                <a:latin typeface="Trebuchet MS"/>
                <a:ea typeface="+mn-ea"/>
                <a:cs typeface="Trebuchet MS"/>
              </a:rPr>
              <a:t> </a:t>
            </a:r>
            <a:r>
              <a:rPr kumimoji="0" sz="2000" b="0" i="1" u="none" strike="noStrike" kern="1200" cap="none" spc="-5" normalizeH="0" baseline="0" noProof="0" dirty="0">
                <a:ln>
                  <a:noFill/>
                </a:ln>
                <a:solidFill>
                  <a:srgbClr val="FFFFFF"/>
                </a:solidFill>
                <a:effectLst/>
                <a:uLnTx/>
                <a:uFillTx/>
                <a:latin typeface="Trebuchet MS"/>
                <a:ea typeface="+mn-ea"/>
                <a:cs typeface="Trebuchet MS"/>
              </a:rPr>
              <a:t>a</a:t>
            </a:r>
            <a:r>
              <a:rPr kumimoji="0" sz="2000" b="0" i="1" u="none" strike="noStrike" kern="1200" cap="none" spc="25" normalizeH="0" baseline="0" noProof="0" dirty="0">
                <a:ln>
                  <a:noFill/>
                </a:ln>
                <a:solidFill>
                  <a:srgbClr val="FFFFFF"/>
                </a:solidFill>
                <a:effectLst/>
                <a:uLnTx/>
                <a:uFillTx/>
                <a:latin typeface="Trebuchet MS"/>
                <a:ea typeface="+mn-ea"/>
                <a:cs typeface="Trebuchet MS"/>
              </a:rPr>
              <a:t>l</a:t>
            </a:r>
            <a:r>
              <a:rPr kumimoji="0" sz="2000" b="0" i="1" u="none" strike="noStrike" kern="1200" cap="none" spc="-20" normalizeH="0" baseline="0" noProof="0" dirty="0">
                <a:ln>
                  <a:noFill/>
                </a:ln>
                <a:solidFill>
                  <a:srgbClr val="FFFFFF"/>
                </a:solidFill>
                <a:effectLst/>
                <a:uLnTx/>
                <a:uFillTx/>
                <a:latin typeface="Trebuchet MS"/>
                <a:ea typeface="+mn-ea"/>
                <a:cs typeface="Trebuchet MS"/>
              </a:rPr>
              <a:t>i</a:t>
            </a:r>
            <a:r>
              <a:rPr kumimoji="0" sz="2000" b="0" i="1" u="none" strike="noStrike" kern="1200" cap="none" spc="40" normalizeH="0" baseline="0" noProof="0" dirty="0">
                <a:ln>
                  <a:noFill/>
                </a:ln>
                <a:solidFill>
                  <a:srgbClr val="FFFFFF"/>
                </a:solidFill>
                <a:effectLst/>
                <a:uLnTx/>
                <a:uFillTx/>
                <a:latin typeface="Trebuchet MS"/>
                <a:ea typeface="+mn-ea"/>
                <a:cs typeface="Trebuchet MS"/>
              </a:rPr>
              <a:t>g</a:t>
            </a:r>
            <a:r>
              <a:rPr kumimoji="0" sz="2000" b="0" i="1" u="none" strike="noStrike" kern="1200" cap="none" spc="25" normalizeH="0" baseline="0" noProof="0" dirty="0">
                <a:ln>
                  <a:noFill/>
                </a:ln>
                <a:solidFill>
                  <a:srgbClr val="FFFFFF"/>
                </a:solidFill>
                <a:effectLst/>
                <a:uLnTx/>
                <a:uFillTx/>
                <a:latin typeface="Trebuchet MS"/>
                <a:ea typeface="+mn-ea"/>
                <a:cs typeface="Trebuchet MS"/>
              </a:rPr>
              <a:t>n</a:t>
            </a:r>
            <a:r>
              <a:rPr kumimoji="0" sz="2000" b="0" i="1" u="none" strike="noStrike" kern="1200" cap="none" spc="-15" normalizeH="0" baseline="0" noProof="0" dirty="0">
                <a:ln>
                  <a:noFill/>
                </a:ln>
                <a:solidFill>
                  <a:srgbClr val="FFFFFF"/>
                </a:solidFill>
                <a:effectLst/>
                <a:uLnTx/>
                <a:uFillTx/>
                <a:latin typeface="Trebuchet MS"/>
                <a:ea typeface="+mn-ea"/>
                <a:cs typeface="Trebuchet MS"/>
              </a:rPr>
              <a:t>m</a:t>
            </a:r>
            <a:r>
              <a:rPr kumimoji="0" sz="2000" b="0" i="1" u="none" strike="noStrike" kern="1200" cap="none" spc="45" normalizeH="0" baseline="0" noProof="0" dirty="0">
                <a:ln>
                  <a:noFill/>
                </a:ln>
                <a:solidFill>
                  <a:srgbClr val="FFFFFF"/>
                </a:solidFill>
                <a:effectLst/>
                <a:uLnTx/>
                <a:uFillTx/>
                <a:latin typeface="Trebuchet MS"/>
                <a:ea typeface="+mn-ea"/>
                <a:cs typeface="Trebuchet MS"/>
              </a:rPr>
              <a:t>e</a:t>
            </a:r>
            <a:r>
              <a:rPr kumimoji="0" sz="2000" b="0" i="1" u="none" strike="noStrike" kern="1200" cap="none" spc="25" normalizeH="0" baseline="0" noProof="0" dirty="0">
                <a:ln>
                  <a:noFill/>
                </a:ln>
                <a:solidFill>
                  <a:srgbClr val="FFFFFF"/>
                </a:solidFill>
                <a:effectLst/>
                <a:uLnTx/>
                <a:uFillTx/>
                <a:latin typeface="Trebuchet MS"/>
                <a:ea typeface="+mn-ea"/>
                <a:cs typeface="Trebuchet MS"/>
              </a:rPr>
              <a:t>n</a:t>
            </a:r>
            <a:r>
              <a:rPr kumimoji="0" sz="2000" b="0" i="1" u="none" strike="noStrike" kern="1200" cap="none" spc="10" normalizeH="0" baseline="0" noProof="0" dirty="0">
                <a:ln>
                  <a:noFill/>
                </a:ln>
                <a:solidFill>
                  <a:srgbClr val="FFFFFF"/>
                </a:solidFill>
                <a:effectLst/>
                <a:uLnTx/>
                <a:uFillTx/>
                <a:latin typeface="Trebuchet MS"/>
                <a:ea typeface="+mn-ea"/>
                <a:cs typeface="Trebuchet MS"/>
              </a:rPr>
              <a:t>t</a:t>
            </a:r>
            <a:r>
              <a:rPr kumimoji="0" sz="2000" b="0" i="1" u="none" strike="noStrike" kern="1200" cap="none" spc="-185" normalizeH="0" baseline="0" noProof="0" dirty="0">
                <a:ln>
                  <a:noFill/>
                </a:ln>
                <a:solidFill>
                  <a:srgbClr val="FFFFFF"/>
                </a:solidFill>
                <a:effectLst/>
                <a:uLnTx/>
                <a:uFillTx/>
                <a:latin typeface="Trebuchet MS"/>
                <a:ea typeface="+mn-ea"/>
                <a:cs typeface="Trebuchet MS"/>
              </a:rPr>
              <a:t> </a:t>
            </a:r>
            <a:r>
              <a:rPr kumimoji="0" sz="2000" b="0" i="1" u="none" strike="noStrike" kern="1200" cap="none" spc="10" normalizeH="0" baseline="0" noProof="0" dirty="0">
                <a:ln>
                  <a:noFill/>
                </a:ln>
                <a:solidFill>
                  <a:srgbClr val="FFFFFF"/>
                </a:solidFill>
                <a:effectLst/>
                <a:uLnTx/>
                <a:uFillTx/>
                <a:latin typeface="Trebuchet MS"/>
                <a:ea typeface="+mn-ea"/>
                <a:cs typeface="Trebuchet MS"/>
              </a:rPr>
              <a:t>b</a:t>
            </a:r>
            <a:r>
              <a:rPr kumimoji="0" sz="2000" b="0" i="1" u="none" strike="noStrike" kern="1200" cap="none" spc="40" normalizeH="0" baseline="0" noProof="0" dirty="0">
                <a:ln>
                  <a:noFill/>
                </a:ln>
                <a:solidFill>
                  <a:srgbClr val="FFFFFF"/>
                </a:solidFill>
                <a:effectLst/>
                <a:uLnTx/>
                <a:uFillTx/>
                <a:latin typeface="Trebuchet MS"/>
                <a:ea typeface="+mn-ea"/>
                <a:cs typeface="Trebuchet MS"/>
              </a:rPr>
              <a:t>e</a:t>
            </a:r>
            <a:r>
              <a:rPr kumimoji="0" sz="2000" b="0" i="1" u="none" strike="noStrike" kern="1200" cap="none" spc="-20" normalizeH="0" baseline="0" noProof="0" dirty="0">
                <a:ln>
                  <a:noFill/>
                </a:ln>
                <a:solidFill>
                  <a:srgbClr val="FFFFFF"/>
                </a:solidFill>
                <a:effectLst/>
                <a:uLnTx/>
                <a:uFillTx/>
                <a:latin typeface="Trebuchet MS"/>
                <a:ea typeface="+mn-ea"/>
                <a:cs typeface="Trebuchet MS"/>
              </a:rPr>
              <a:t>t</a:t>
            </a:r>
            <a:r>
              <a:rPr kumimoji="0" sz="2000" b="0" i="1" u="none" strike="noStrike" kern="1200" cap="none" spc="5" normalizeH="0" baseline="0" noProof="0" dirty="0">
                <a:ln>
                  <a:noFill/>
                </a:ln>
                <a:solidFill>
                  <a:srgbClr val="FFFFFF"/>
                </a:solidFill>
                <a:effectLst/>
                <a:uLnTx/>
                <a:uFillTx/>
                <a:latin typeface="Trebuchet MS"/>
                <a:ea typeface="+mn-ea"/>
                <a:cs typeface="Trebuchet MS"/>
              </a:rPr>
              <a:t>w</a:t>
            </a:r>
            <a:r>
              <a:rPr kumimoji="0" sz="2000" b="0" i="1" u="none" strike="noStrike" kern="1200" cap="none" spc="45" normalizeH="0" baseline="0" noProof="0" dirty="0">
                <a:ln>
                  <a:noFill/>
                </a:ln>
                <a:solidFill>
                  <a:srgbClr val="FFFFFF"/>
                </a:solidFill>
                <a:effectLst/>
                <a:uLnTx/>
                <a:uFillTx/>
                <a:latin typeface="Trebuchet MS"/>
                <a:ea typeface="+mn-ea"/>
                <a:cs typeface="Trebuchet MS"/>
              </a:rPr>
              <a:t>ee</a:t>
            </a:r>
            <a:r>
              <a:rPr kumimoji="0" sz="2000" b="0" i="1" u="none" strike="noStrike" kern="1200" cap="none" spc="15" normalizeH="0" baseline="0" noProof="0" dirty="0">
                <a:ln>
                  <a:noFill/>
                </a:ln>
                <a:solidFill>
                  <a:srgbClr val="FFFFFF"/>
                </a:solidFill>
                <a:effectLst/>
                <a:uLnTx/>
                <a:uFillTx/>
                <a:latin typeface="Trebuchet MS"/>
                <a:ea typeface="+mn-ea"/>
                <a:cs typeface="Trebuchet MS"/>
              </a:rPr>
              <a:t>n</a:t>
            </a:r>
            <a:r>
              <a:rPr kumimoji="0" sz="2000" b="0" i="1" u="none" strike="noStrike" kern="1200" cap="none" spc="-215" normalizeH="0" baseline="0" noProof="0" dirty="0">
                <a:ln>
                  <a:noFill/>
                </a:ln>
                <a:solidFill>
                  <a:srgbClr val="FFFFFF"/>
                </a:solidFill>
                <a:effectLst/>
                <a:uLnTx/>
                <a:uFillTx/>
                <a:latin typeface="Trebuchet MS"/>
                <a:ea typeface="+mn-ea"/>
                <a:cs typeface="Trebuchet MS"/>
              </a:rPr>
              <a:t> </a:t>
            </a:r>
            <a:r>
              <a:rPr kumimoji="0" sz="2000" b="0" i="1" u="none" strike="noStrike" kern="1200" cap="none" spc="-20" normalizeH="0" baseline="0" noProof="0" dirty="0">
                <a:ln>
                  <a:noFill/>
                </a:ln>
                <a:solidFill>
                  <a:srgbClr val="FFFFFF"/>
                </a:solidFill>
                <a:effectLst/>
                <a:uLnTx/>
                <a:uFillTx/>
                <a:latin typeface="Trebuchet MS"/>
                <a:ea typeface="+mn-ea"/>
                <a:cs typeface="Trebuchet MS"/>
              </a:rPr>
              <a:t>t</a:t>
            </a:r>
            <a:r>
              <a:rPr kumimoji="0" sz="2000" b="0" i="1" u="none" strike="noStrike" kern="1200" cap="none" spc="10" normalizeH="0" baseline="0" noProof="0" dirty="0">
                <a:ln>
                  <a:noFill/>
                </a:ln>
                <a:solidFill>
                  <a:srgbClr val="FFFFFF"/>
                </a:solidFill>
                <a:effectLst/>
                <a:uLnTx/>
                <a:uFillTx/>
                <a:latin typeface="Trebuchet MS"/>
                <a:ea typeface="+mn-ea"/>
                <a:cs typeface="Trebuchet MS"/>
              </a:rPr>
              <a:t>h</a:t>
            </a:r>
            <a:r>
              <a:rPr kumimoji="0" sz="2000" b="0" i="1" u="none" strike="noStrike" kern="1200" cap="none" spc="15" normalizeH="0" baseline="0" noProof="0" dirty="0">
                <a:ln>
                  <a:noFill/>
                </a:ln>
                <a:solidFill>
                  <a:srgbClr val="FFFFFF"/>
                </a:solidFill>
                <a:effectLst/>
                <a:uLnTx/>
                <a:uFillTx/>
                <a:latin typeface="Trebuchet MS"/>
                <a:ea typeface="+mn-ea"/>
                <a:cs typeface="Trebuchet MS"/>
              </a:rPr>
              <a:t>e</a:t>
            </a:r>
            <a:r>
              <a:rPr kumimoji="0" sz="2000" b="0" i="1" u="none" strike="noStrike" kern="1200" cap="none" spc="-55" normalizeH="0" baseline="0" noProof="0" dirty="0">
                <a:ln>
                  <a:noFill/>
                </a:ln>
                <a:solidFill>
                  <a:srgbClr val="FFFFFF"/>
                </a:solidFill>
                <a:effectLst/>
                <a:uLnTx/>
                <a:uFillTx/>
                <a:latin typeface="Trebuchet MS"/>
                <a:ea typeface="+mn-ea"/>
                <a:cs typeface="Trebuchet MS"/>
              </a:rPr>
              <a:t> </a:t>
            </a:r>
            <a:r>
              <a:rPr kumimoji="0" sz="2000" b="0" i="1" u="none" strike="noStrike" kern="1200" cap="none" spc="15" normalizeH="0" baseline="0" noProof="0" dirty="0">
                <a:ln>
                  <a:noFill/>
                </a:ln>
                <a:solidFill>
                  <a:srgbClr val="FFFFFF"/>
                </a:solidFill>
                <a:effectLst/>
                <a:uLnTx/>
                <a:uFillTx/>
                <a:latin typeface="Trebuchet MS"/>
                <a:ea typeface="+mn-ea"/>
                <a:cs typeface="Trebuchet MS"/>
              </a:rPr>
              <a:t>f</a:t>
            </a:r>
            <a:r>
              <a:rPr kumimoji="0" sz="2000" b="0" i="1" u="none" strike="noStrike" kern="1200" cap="none" spc="45" normalizeH="0" baseline="0" noProof="0" dirty="0">
                <a:ln>
                  <a:noFill/>
                </a:ln>
                <a:solidFill>
                  <a:srgbClr val="FFFFFF"/>
                </a:solidFill>
                <a:effectLst/>
                <a:uLnTx/>
                <a:uFillTx/>
                <a:latin typeface="Trebuchet MS"/>
                <a:ea typeface="+mn-ea"/>
                <a:cs typeface="Trebuchet MS"/>
              </a:rPr>
              <a:t>e</a:t>
            </a:r>
            <a:r>
              <a:rPr kumimoji="0" sz="2000" b="0" i="1" u="none" strike="noStrike" kern="1200" cap="none" spc="10" normalizeH="0" baseline="0" noProof="0" dirty="0">
                <a:ln>
                  <a:noFill/>
                </a:ln>
                <a:solidFill>
                  <a:srgbClr val="FFFFFF"/>
                </a:solidFill>
                <a:effectLst/>
                <a:uLnTx/>
                <a:uFillTx/>
                <a:latin typeface="Trebuchet MS"/>
                <a:ea typeface="+mn-ea"/>
                <a:cs typeface="Trebuchet MS"/>
              </a:rPr>
              <a:t>d</a:t>
            </a:r>
            <a:r>
              <a:rPr kumimoji="0" sz="2000" b="0" i="1" u="none" strike="noStrike" kern="1200" cap="none" spc="40" normalizeH="0" baseline="0" noProof="0" dirty="0">
                <a:ln>
                  <a:noFill/>
                </a:ln>
                <a:solidFill>
                  <a:srgbClr val="FFFFFF"/>
                </a:solidFill>
                <a:effectLst/>
                <a:uLnTx/>
                <a:uFillTx/>
                <a:latin typeface="Trebuchet MS"/>
                <a:ea typeface="+mn-ea"/>
                <a:cs typeface="Trebuchet MS"/>
              </a:rPr>
              <a:t>e</a:t>
            </a:r>
            <a:r>
              <a:rPr kumimoji="0" sz="2000" b="0" i="1" u="none" strike="noStrike" kern="1200" cap="none" spc="-15" normalizeH="0" baseline="0" noProof="0" dirty="0">
                <a:ln>
                  <a:noFill/>
                </a:ln>
                <a:solidFill>
                  <a:srgbClr val="FFFFFF"/>
                </a:solidFill>
                <a:effectLst/>
                <a:uLnTx/>
                <a:uFillTx/>
                <a:latin typeface="Trebuchet MS"/>
                <a:ea typeface="+mn-ea"/>
                <a:cs typeface="Trebuchet MS"/>
              </a:rPr>
              <a:t>r</a:t>
            </a:r>
            <a:r>
              <a:rPr kumimoji="0" sz="2000" b="0" i="1" u="none" strike="noStrike" kern="1200" cap="none" spc="-5" normalizeH="0" baseline="0" noProof="0" dirty="0">
                <a:ln>
                  <a:noFill/>
                </a:ln>
                <a:solidFill>
                  <a:srgbClr val="FFFFFF"/>
                </a:solidFill>
                <a:effectLst/>
                <a:uLnTx/>
                <a:uFillTx/>
                <a:latin typeface="Trebuchet MS"/>
                <a:ea typeface="+mn-ea"/>
                <a:cs typeface="Trebuchet MS"/>
              </a:rPr>
              <a:t>a</a:t>
            </a:r>
            <a:r>
              <a:rPr kumimoji="0" sz="2000" b="0" i="1" u="none" strike="noStrike" kern="1200" cap="none" spc="5" normalizeH="0" baseline="0" noProof="0" dirty="0">
                <a:ln>
                  <a:noFill/>
                </a:ln>
                <a:solidFill>
                  <a:srgbClr val="FFFFFF"/>
                </a:solidFill>
                <a:effectLst/>
                <a:uLnTx/>
                <a:uFillTx/>
                <a:latin typeface="Trebuchet MS"/>
                <a:ea typeface="+mn-ea"/>
                <a:cs typeface="Trebuchet MS"/>
              </a:rPr>
              <a:t>l  </a:t>
            </a:r>
            <a:r>
              <a:rPr kumimoji="0" sz="2000" b="0" i="1" u="none" strike="noStrike" kern="1200" cap="none" spc="40" normalizeH="0" baseline="0" noProof="0" dirty="0">
                <a:ln>
                  <a:noFill/>
                </a:ln>
                <a:solidFill>
                  <a:srgbClr val="FFFFFF"/>
                </a:solidFill>
                <a:effectLst/>
                <a:uLnTx/>
                <a:uFillTx/>
                <a:latin typeface="Trebuchet MS"/>
                <a:ea typeface="+mn-ea"/>
                <a:cs typeface="Trebuchet MS"/>
              </a:rPr>
              <a:t>g</a:t>
            </a:r>
            <a:r>
              <a:rPr kumimoji="0" sz="2000" b="0" i="1" u="none" strike="noStrike" kern="1200" cap="none" spc="-30" normalizeH="0" baseline="0" noProof="0" dirty="0">
                <a:ln>
                  <a:noFill/>
                </a:ln>
                <a:solidFill>
                  <a:srgbClr val="FFFFFF"/>
                </a:solidFill>
                <a:effectLst/>
                <a:uLnTx/>
                <a:uFillTx/>
                <a:latin typeface="Trebuchet MS"/>
                <a:ea typeface="+mn-ea"/>
                <a:cs typeface="Trebuchet MS"/>
              </a:rPr>
              <a:t>o</a:t>
            </a:r>
            <a:r>
              <a:rPr kumimoji="0" sz="2000" b="0" i="1" u="none" strike="noStrike" kern="1200" cap="none" spc="-10" normalizeH="0" baseline="0" noProof="0" dirty="0">
                <a:ln>
                  <a:noFill/>
                </a:ln>
                <a:solidFill>
                  <a:srgbClr val="FFFFFF"/>
                </a:solidFill>
                <a:effectLst/>
                <a:uLnTx/>
                <a:uFillTx/>
                <a:latin typeface="Trebuchet MS"/>
                <a:ea typeface="+mn-ea"/>
                <a:cs typeface="Trebuchet MS"/>
              </a:rPr>
              <a:t>v</a:t>
            </a:r>
            <a:r>
              <a:rPr kumimoji="0" sz="2000" b="0" i="1" u="none" strike="noStrike" kern="1200" cap="none" spc="40" normalizeH="0" baseline="0" noProof="0" dirty="0">
                <a:ln>
                  <a:noFill/>
                </a:ln>
                <a:solidFill>
                  <a:srgbClr val="FFFFFF"/>
                </a:solidFill>
                <a:effectLst/>
                <a:uLnTx/>
                <a:uFillTx/>
                <a:latin typeface="Trebuchet MS"/>
                <a:ea typeface="+mn-ea"/>
                <a:cs typeface="Trebuchet MS"/>
              </a:rPr>
              <a:t>e</a:t>
            </a:r>
            <a:r>
              <a:rPr kumimoji="0" sz="2000" b="0" i="1" u="none" strike="noStrike" kern="1200" cap="none" spc="-10" normalizeH="0" baseline="0" noProof="0" dirty="0">
                <a:ln>
                  <a:noFill/>
                </a:ln>
                <a:solidFill>
                  <a:srgbClr val="FFFFFF"/>
                </a:solidFill>
                <a:effectLst/>
                <a:uLnTx/>
                <a:uFillTx/>
                <a:latin typeface="Trebuchet MS"/>
                <a:ea typeface="+mn-ea"/>
                <a:cs typeface="Trebuchet MS"/>
              </a:rPr>
              <a:t>r</a:t>
            </a:r>
            <a:r>
              <a:rPr kumimoji="0" sz="2000" b="0" i="1" u="none" strike="noStrike" kern="1200" cap="none" spc="30" normalizeH="0" baseline="0" noProof="0" dirty="0">
                <a:ln>
                  <a:noFill/>
                </a:ln>
                <a:solidFill>
                  <a:srgbClr val="FFFFFF"/>
                </a:solidFill>
                <a:effectLst/>
                <a:uLnTx/>
                <a:uFillTx/>
                <a:latin typeface="Trebuchet MS"/>
                <a:ea typeface="+mn-ea"/>
                <a:cs typeface="Trebuchet MS"/>
              </a:rPr>
              <a:t>n</a:t>
            </a:r>
            <a:r>
              <a:rPr kumimoji="0" sz="2000" b="0" i="1" u="none" strike="noStrike" kern="1200" cap="none" spc="-15" normalizeH="0" baseline="0" noProof="0" dirty="0">
                <a:ln>
                  <a:noFill/>
                </a:ln>
                <a:solidFill>
                  <a:srgbClr val="FFFFFF"/>
                </a:solidFill>
                <a:effectLst/>
                <a:uLnTx/>
                <a:uFillTx/>
                <a:latin typeface="Trebuchet MS"/>
                <a:ea typeface="+mn-ea"/>
                <a:cs typeface="Trebuchet MS"/>
              </a:rPr>
              <a:t>m</a:t>
            </a:r>
            <a:r>
              <a:rPr kumimoji="0" sz="2000" b="0" i="1" u="none" strike="noStrike" kern="1200" cap="none" spc="40" normalizeH="0" baseline="0" noProof="0" dirty="0">
                <a:ln>
                  <a:noFill/>
                </a:ln>
                <a:solidFill>
                  <a:srgbClr val="FFFFFF"/>
                </a:solidFill>
                <a:effectLst/>
                <a:uLnTx/>
                <a:uFillTx/>
                <a:latin typeface="Trebuchet MS"/>
                <a:ea typeface="+mn-ea"/>
                <a:cs typeface="Trebuchet MS"/>
              </a:rPr>
              <a:t>e</a:t>
            </a:r>
            <a:r>
              <a:rPr kumimoji="0" sz="2000" b="0" i="1" u="none" strike="noStrike" kern="1200" cap="none" spc="30" normalizeH="0" baseline="0" noProof="0" dirty="0">
                <a:ln>
                  <a:noFill/>
                </a:ln>
                <a:solidFill>
                  <a:srgbClr val="FFFFFF"/>
                </a:solidFill>
                <a:effectLst/>
                <a:uLnTx/>
                <a:uFillTx/>
                <a:latin typeface="Trebuchet MS"/>
                <a:ea typeface="+mn-ea"/>
                <a:cs typeface="Trebuchet MS"/>
              </a:rPr>
              <a:t>n</a:t>
            </a:r>
            <a:r>
              <a:rPr kumimoji="0" sz="2000" b="0" i="1" u="none" strike="noStrike" kern="1200" cap="none" spc="-20" normalizeH="0" baseline="0" noProof="0" dirty="0">
                <a:ln>
                  <a:noFill/>
                </a:ln>
                <a:solidFill>
                  <a:srgbClr val="FFFFFF"/>
                </a:solidFill>
                <a:effectLst/>
                <a:uLnTx/>
                <a:uFillTx/>
                <a:latin typeface="Trebuchet MS"/>
                <a:ea typeface="+mn-ea"/>
                <a:cs typeface="Trebuchet MS"/>
              </a:rPr>
              <a:t>t</a:t>
            </a:r>
            <a:r>
              <a:rPr kumimoji="0" sz="2000" b="0" i="1" u="none" strike="noStrike" kern="1200" cap="none" spc="10" normalizeH="0" baseline="0" noProof="0" dirty="0">
                <a:ln>
                  <a:noFill/>
                </a:ln>
                <a:solidFill>
                  <a:srgbClr val="FFFFFF"/>
                </a:solidFill>
                <a:effectLst/>
                <a:uLnTx/>
                <a:uFillTx/>
                <a:latin typeface="Trebuchet MS"/>
                <a:ea typeface="+mn-ea"/>
                <a:cs typeface="Trebuchet MS"/>
              </a:rPr>
              <a:t>,</a:t>
            </a:r>
            <a:r>
              <a:rPr kumimoji="0" sz="2000" b="0" i="1" u="none" strike="noStrike" kern="1200" cap="none" spc="-150" normalizeH="0" baseline="0" noProof="0" dirty="0">
                <a:ln>
                  <a:noFill/>
                </a:ln>
                <a:solidFill>
                  <a:srgbClr val="FFFFFF"/>
                </a:solidFill>
                <a:effectLst/>
                <a:uLnTx/>
                <a:uFillTx/>
                <a:latin typeface="Trebuchet MS"/>
                <a:ea typeface="+mn-ea"/>
                <a:cs typeface="Trebuchet MS"/>
              </a:rPr>
              <a:t> </a:t>
            </a:r>
            <a:r>
              <a:rPr kumimoji="0" sz="2000" b="0" i="1" u="none" strike="noStrike" kern="1200" cap="none" spc="10" normalizeH="0" baseline="0" noProof="0" dirty="0">
                <a:ln>
                  <a:noFill/>
                </a:ln>
                <a:solidFill>
                  <a:srgbClr val="FFFFFF"/>
                </a:solidFill>
                <a:effectLst/>
                <a:uLnTx/>
                <a:uFillTx/>
                <a:latin typeface="Trebuchet MS"/>
                <a:ea typeface="+mn-ea"/>
                <a:cs typeface="Trebuchet MS"/>
              </a:rPr>
              <a:t>p</a:t>
            </a:r>
            <a:r>
              <a:rPr kumimoji="0" sz="2000" b="0" i="1" u="none" strike="noStrike" kern="1200" cap="none" spc="-20" normalizeH="0" baseline="0" noProof="0" dirty="0">
                <a:ln>
                  <a:noFill/>
                </a:ln>
                <a:solidFill>
                  <a:srgbClr val="FFFFFF"/>
                </a:solidFill>
                <a:effectLst/>
                <a:uLnTx/>
                <a:uFillTx/>
                <a:latin typeface="Trebuchet MS"/>
                <a:ea typeface="+mn-ea"/>
                <a:cs typeface="Trebuchet MS"/>
              </a:rPr>
              <a:t>ri</a:t>
            </a:r>
            <a:r>
              <a:rPr kumimoji="0" sz="2000" b="0" i="1" u="none" strike="noStrike" kern="1200" cap="none" spc="-10" normalizeH="0" baseline="0" noProof="0" dirty="0">
                <a:ln>
                  <a:noFill/>
                </a:ln>
                <a:solidFill>
                  <a:srgbClr val="FFFFFF"/>
                </a:solidFill>
                <a:effectLst/>
                <a:uLnTx/>
                <a:uFillTx/>
                <a:latin typeface="Trebuchet MS"/>
                <a:ea typeface="+mn-ea"/>
                <a:cs typeface="Trebuchet MS"/>
              </a:rPr>
              <a:t>v</a:t>
            </a:r>
            <a:r>
              <a:rPr kumimoji="0" sz="2000" b="0" i="1" u="none" strike="noStrike" kern="1200" cap="none" spc="-5" normalizeH="0" baseline="0" noProof="0" dirty="0">
                <a:ln>
                  <a:noFill/>
                </a:ln>
                <a:solidFill>
                  <a:srgbClr val="FFFFFF"/>
                </a:solidFill>
                <a:effectLst/>
                <a:uLnTx/>
                <a:uFillTx/>
                <a:latin typeface="Trebuchet MS"/>
                <a:ea typeface="+mn-ea"/>
                <a:cs typeface="Trebuchet MS"/>
              </a:rPr>
              <a:t>a</a:t>
            </a:r>
            <a:r>
              <a:rPr kumimoji="0" sz="2000" b="0" i="1" u="none" strike="noStrike" kern="1200" cap="none" spc="-20" normalizeH="0" baseline="0" noProof="0" dirty="0">
                <a:ln>
                  <a:noFill/>
                </a:ln>
                <a:solidFill>
                  <a:srgbClr val="FFFFFF"/>
                </a:solidFill>
                <a:effectLst/>
                <a:uLnTx/>
                <a:uFillTx/>
                <a:latin typeface="Trebuchet MS"/>
                <a:ea typeface="+mn-ea"/>
                <a:cs typeface="Trebuchet MS"/>
              </a:rPr>
              <a:t>t</a:t>
            </a:r>
            <a:r>
              <a:rPr kumimoji="0" sz="2000" b="0" i="1" u="none" strike="noStrike" kern="1200" cap="none" spc="10" normalizeH="0" baseline="0" noProof="0" dirty="0">
                <a:ln>
                  <a:noFill/>
                </a:ln>
                <a:solidFill>
                  <a:srgbClr val="FFFFFF"/>
                </a:solidFill>
                <a:effectLst/>
                <a:uLnTx/>
                <a:uFillTx/>
                <a:latin typeface="Trebuchet MS"/>
                <a:ea typeface="+mn-ea"/>
                <a:cs typeface="Trebuchet MS"/>
              </a:rPr>
              <a:t>e</a:t>
            </a:r>
            <a:r>
              <a:rPr kumimoji="0" sz="2000" b="0" i="1" u="none" strike="noStrike" kern="1200" cap="none" spc="-45" normalizeH="0" baseline="0" noProof="0" dirty="0">
                <a:ln>
                  <a:noFill/>
                </a:ln>
                <a:solidFill>
                  <a:srgbClr val="FFFFFF"/>
                </a:solidFill>
                <a:effectLst/>
                <a:uLnTx/>
                <a:uFillTx/>
                <a:latin typeface="Trebuchet MS"/>
                <a:ea typeface="+mn-ea"/>
                <a:cs typeface="Trebuchet MS"/>
              </a:rPr>
              <a:t> </a:t>
            </a:r>
            <a:r>
              <a:rPr kumimoji="0" sz="2000" b="0" i="1" u="none" strike="noStrike" kern="1200" cap="none" spc="-20" normalizeH="0" baseline="0" noProof="0" dirty="0">
                <a:ln>
                  <a:noFill/>
                </a:ln>
                <a:solidFill>
                  <a:srgbClr val="FFFFFF"/>
                </a:solidFill>
                <a:effectLst/>
                <a:uLnTx/>
                <a:uFillTx/>
                <a:latin typeface="Trebuchet MS"/>
                <a:ea typeface="+mn-ea"/>
                <a:cs typeface="Trebuchet MS"/>
              </a:rPr>
              <a:t>i</a:t>
            </a:r>
            <a:r>
              <a:rPr kumimoji="0" sz="2000" b="0" i="1" u="none" strike="noStrike" kern="1200" cap="none" spc="30" normalizeH="0" baseline="0" noProof="0" dirty="0">
                <a:ln>
                  <a:noFill/>
                </a:ln>
                <a:solidFill>
                  <a:srgbClr val="FFFFFF"/>
                </a:solidFill>
                <a:effectLst/>
                <a:uLnTx/>
                <a:uFillTx/>
                <a:latin typeface="Trebuchet MS"/>
                <a:ea typeface="+mn-ea"/>
                <a:cs typeface="Trebuchet MS"/>
              </a:rPr>
              <a:t>n</a:t>
            </a:r>
            <a:r>
              <a:rPr kumimoji="0" sz="2000" b="0" i="1" u="none" strike="noStrike" kern="1200" cap="none" spc="10" normalizeH="0" baseline="0" noProof="0" dirty="0">
                <a:ln>
                  <a:noFill/>
                </a:ln>
                <a:solidFill>
                  <a:srgbClr val="FFFFFF"/>
                </a:solidFill>
                <a:effectLst/>
                <a:uLnTx/>
                <a:uFillTx/>
                <a:latin typeface="Trebuchet MS"/>
                <a:ea typeface="+mn-ea"/>
                <a:cs typeface="Trebuchet MS"/>
              </a:rPr>
              <a:t>d</a:t>
            </a:r>
            <a:r>
              <a:rPr kumimoji="0" sz="2000" b="0" i="1" u="none" strike="noStrike" kern="1200" cap="none" spc="5" normalizeH="0" baseline="0" noProof="0" dirty="0">
                <a:ln>
                  <a:noFill/>
                </a:ln>
                <a:solidFill>
                  <a:srgbClr val="FFFFFF"/>
                </a:solidFill>
                <a:effectLst/>
                <a:uLnTx/>
                <a:uFillTx/>
                <a:latin typeface="Trebuchet MS"/>
                <a:ea typeface="+mn-ea"/>
                <a:cs typeface="Trebuchet MS"/>
              </a:rPr>
              <a:t>u</a:t>
            </a:r>
            <a:r>
              <a:rPr kumimoji="0" sz="2000" b="0" i="1" u="none" strike="noStrike" kern="1200" cap="none" spc="10" normalizeH="0" baseline="0" noProof="0" dirty="0">
                <a:ln>
                  <a:noFill/>
                </a:ln>
                <a:solidFill>
                  <a:srgbClr val="FFFFFF"/>
                </a:solidFill>
                <a:effectLst/>
                <a:uLnTx/>
                <a:uFillTx/>
                <a:latin typeface="Trebuchet MS"/>
                <a:ea typeface="+mn-ea"/>
                <a:cs typeface="Trebuchet MS"/>
              </a:rPr>
              <a:t>s</a:t>
            </a:r>
            <a:r>
              <a:rPr kumimoji="0" sz="2000" b="0" i="1" u="none" strike="noStrike" kern="1200" cap="none" spc="-15" normalizeH="0" baseline="0" noProof="0" dirty="0">
                <a:ln>
                  <a:noFill/>
                </a:ln>
                <a:solidFill>
                  <a:srgbClr val="FFFFFF"/>
                </a:solidFill>
                <a:effectLst/>
                <a:uLnTx/>
                <a:uFillTx/>
                <a:latin typeface="Trebuchet MS"/>
                <a:ea typeface="+mn-ea"/>
                <a:cs typeface="Trebuchet MS"/>
              </a:rPr>
              <a:t>t</a:t>
            </a:r>
            <a:r>
              <a:rPr kumimoji="0" sz="2000" b="0" i="1" u="none" strike="noStrike" kern="1200" cap="none" spc="-10" normalizeH="0" baseline="0" noProof="0" dirty="0">
                <a:ln>
                  <a:noFill/>
                </a:ln>
                <a:solidFill>
                  <a:srgbClr val="FFFFFF"/>
                </a:solidFill>
                <a:effectLst/>
                <a:uLnTx/>
                <a:uFillTx/>
                <a:latin typeface="Trebuchet MS"/>
                <a:ea typeface="+mn-ea"/>
                <a:cs typeface="Trebuchet MS"/>
              </a:rPr>
              <a:t>r</a:t>
            </a:r>
            <a:r>
              <a:rPr kumimoji="0" sz="2000" b="0" i="1" u="none" strike="noStrike" kern="1200" cap="none" spc="10" normalizeH="0" baseline="0" noProof="0" dirty="0">
                <a:ln>
                  <a:noFill/>
                </a:ln>
                <a:solidFill>
                  <a:srgbClr val="FFFFFF"/>
                </a:solidFill>
                <a:effectLst/>
                <a:uLnTx/>
                <a:uFillTx/>
                <a:latin typeface="Trebuchet MS"/>
                <a:ea typeface="+mn-ea"/>
                <a:cs typeface="Trebuchet MS"/>
              </a:rPr>
              <a:t>y  and</a:t>
            </a:r>
            <a:r>
              <a:rPr kumimoji="0" sz="2000" b="0" i="1" u="none" strike="noStrike" kern="1200" cap="none" spc="-90" normalizeH="0" baseline="0" noProof="0" dirty="0">
                <a:ln>
                  <a:noFill/>
                </a:ln>
                <a:solidFill>
                  <a:srgbClr val="FFFFFF"/>
                </a:solidFill>
                <a:effectLst/>
                <a:uLnTx/>
                <a:uFillTx/>
                <a:latin typeface="Trebuchet MS"/>
                <a:ea typeface="+mn-ea"/>
                <a:cs typeface="Trebuchet MS"/>
              </a:rPr>
              <a:t> </a:t>
            </a:r>
            <a:r>
              <a:rPr kumimoji="0" sz="2000" b="0" i="1" u="none" strike="noStrike" kern="1200" cap="none" spc="10" normalizeH="0" baseline="0" noProof="0" dirty="0">
                <a:ln>
                  <a:noFill/>
                </a:ln>
                <a:solidFill>
                  <a:srgbClr val="FFFFFF"/>
                </a:solidFill>
                <a:effectLst/>
                <a:uLnTx/>
                <a:uFillTx/>
                <a:latin typeface="Trebuchet MS"/>
                <a:ea typeface="+mn-ea"/>
                <a:cs typeface="Trebuchet MS"/>
              </a:rPr>
              <a:t>research</a:t>
            </a:r>
            <a:r>
              <a:rPr kumimoji="0" sz="2000" b="0" i="1" u="none" strike="noStrike" kern="1200" cap="none" spc="-90" normalizeH="0" baseline="0" noProof="0" dirty="0">
                <a:ln>
                  <a:noFill/>
                </a:ln>
                <a:solidFill>
                  <a:srgbClr val="FFFFFF"/>
                </a:solidFill>
                <a:effectLst/>
                <a:uLnTx/>
                <a:uFillTx/>
                <a:latin typeface="Trebuchet MS"/>
                <a:ea typeface="+mn-ea"/>
                <a:cs typeface="Trebuchet MS"/>
              </a:rPr>
              <a:t> </a:t>
            </a:r>
            <a:r>
              <a:rPr kumimoji="0" sz="2000" b="0" i="1" u="none" strike="noStrike" kern="1200" cap="none" spc="-5" normalizeH="0" baseline="0" noProof="0" dirty="0">
                <a:ln>
                  <a:noFill/>
                </a:ln>
                <a:solidFill>
                  <a:srgbClr val="FFFFFF"/>
                </a:solidFill>
                <a:effectLst/>
                <a:uLnTx/>
                <a:uFillTx/>
                <a:latin typeface="Trebuchet MS"/>
                <a:ea typeface="+mn-ea"/>
                <a:cs typeface="Trebuchet MS"/>
              </a:rPr>
              <a:t>institutions…</a:t>
            </a:r>
            <a:endParaRPr kumimoji="0" sz="2000" b="0" i="0" u="none" strike="noStrike" kern="1200" cap="none" spc="0" normalizeH="0" baseline="0" noProof="0">
              <a:ln>
                <a:noFill/>
              </a:ln>
              <a:solidFill>
                <a:prstClr val="black"/>
              </a:solidFill>
              <a:effectLst/>
              <a:uLnTx/>
              <a:uFillTx/>
              <a:latin typeface="Trebuchet MS"/>
              <a:ea typeface="+mn-ea"/>
              <a:cs typeface="Trebuchet MS"/>
            </a:endParaRPr>
          </a:p>
          <a:p>
            <a:pPr marL="12700" marR="64769" lvl="0" indent="0" algn="l" defTabSz="914400" rtl="0" eaLnBrk="1" fontAlgn="auto" latinLnBrk="0" hangingPunct="1">
              <a:lnSpc>
                <a:spcPct val="100000"/>
              </a:lnSpc>
              <a:spcBef>
                <a:spcPts val="20"/>
              </a:spcBef>
              <a:spcAft>
                <a:spcPts val="0"/>
              </a:spcAft>
              <a:buClrTx/>
              <a:buSzTx/>
              <a:buFontTx/>
              <a:buNone/>
              <a:tabLst/>
              <a:defRPr/>
            </a:pPr>
            <a:r>
              <a:rPr kumimoji="0" sz="2000" b="0" i="1" u="none" strike="noStrike" kern="1200" cap="none" spc="20" normalizeH="0" baseline="0" noProof="0" dirty="0">
                <a:ln>
                  <a:noFill/>
                </a:ln>
                <a:solidFill>
                  <a:srgbClr val="FFFFFF"/>
                </a:solidFill>
                <a:effectLst/>
                <a:uLnTx/>
                <a:uFillTx/>
                <a:latin typeface="Trebuchet MS"/>
                <a:ea typeface="+mn-ea"/>
                <a:cs typeface="Trebuchet MS"/>
              </a:rPr>
              <a:t>The</a:t>
            </a:r>
            <a:r>
              <a:rPr kumimoji="0" sz="2000" b="0" i="1" u="none" strike="noStrike" kern="1200" cap="none" spc="-65" normalizeH="0" baseline="0" noProof="0" dirty="0">
                <a:ln>
                  <a:noFill/>
                </a:ln>
                <a:solidFill>
                  <a:srgbClr val="FFFFFF"/>
                </a:solidFill>
                <a:effectLst/>
                <a:uLnTx/>
                <a:uFillTx/>
                <a:latin typeface="Trebuchet MS"/>
                <a:ea typeface="+mn-ea"/>
                <a:cs typeface="Trebuchet MS"/>
              </a:rPr>
              <a:t> </a:t>
            </a:r>
            <a:r>
              <a:rPr kumimoji="0" sz="2000" b="0" i="1" u="none" strike="noStrike" kern="1200" cap="none" spc="5" normalizeH="0" baseline="0" noProof="0" dirty="0">
                <a:ln>
                  <a:noFill/>
                </a:ln>
                <a:solidFill>
                  <a:srgbClr val="FFFFFF"/>
                </a:solidFill>
                <a:effectLst/>
                <a:uLnTx/>
                <a:uFillTx/>
                <a:latin typeface="Trebuchet MS"/>
                <a:ea typeface="+mn-ea"/>
                <a:cs typeface="Trebuchet MS"/>
              </a:rPr>
              <a:t>Li-Bridge</a:t>
            </a:r>
            <a:r>
              <a:rPr kumimoji="0" sz="2000" b="0" i="1" u="none" strike="noStrike" kern="1200" cap="none" spc="-130" normalizeH="0" baseline="0" noProof="0" dirty="0">
                <a:ln>
                  <a:noFill/>
                </a:ln>
                <a:solidFill>
                  <a:srgbClr val="FFFFFF"/>
                </a:solidFill>
                <a:effectLst/>
                <a:uLnTx/>
                <a:uFillTx/>
                <a:latin typeface="Trebuchet MS"/>
                <a:ea typeface="+mn-ea"/>
                <a:cs typeface="Trebuchet MS"/>
              </a:rPr>
              <a:t> </a:t>
            </a:r>
            <a:r>
              <a:rPr kumimoji="0" sz="2000" b="0" i="1" u="none" strike="noStrike" kern="1200" cap="none" spc="5" normalizeH="0" baseline="0" noProof="0" dirty="0">
                <a:ln>
                  <a:noFill/>
                </a:ln>
                <a:solidFill>
                  <a:srgbClr val="FFFFFF"/>
                </a:solidFill>
                <a:effectLst/>
                <a:uLnTx/>
                <a:uFillTx/>
                <a:latin typeface="Trebuchet MS"/>
                <a:ea typeface="+mn-ea"/>
                <a:cs typeface="Trebuchet MS"/>
              </a:rPr>
              <a:t>alliance</a:t>
            </a:r>
            <a:r>
              <a:rPr kumimoji="0" sz="2000" b="0" i="1" u="none" strike="noStrike" kern="1200" cap="none" spc="-130" normalizeH="0" baseline="0" noProof="0" dirty="0">
                <a:ln>
                  <a:noFill/>
                </a:ln>
                <a:solidFill>
                  <a:srgbClr val="FFFFFF"/>
                </a:solidFill>
                <a:effectLst/>
                <a:uLnTx/>
                <a:uFillTx/>
                <a:latin typeface="Trebuchet MS"/>
                <a:ea typeface="+mn-ea"/>
                <a:cs typeface="Trebuchet MS"/>
              </a:rPr>
              <a:t> </a:t>
            </a:r>
            <a:r>
              <a:rPr kumimoji="0" sz="2000" b="0" i="1" u="none" strike="noStrike" kern="1200" cap="none" spc="5" normalizeH="0" baseline="0" noProof="0" dirty="0">
                <a:ln>
                  <a:noFill/>
                </a:ln>
                <a:solidFill>
                  <a:srgbClr val="FFFFFF"/>
                </a:solidFill>
                <a:effectLst/>
                <a:uLnTx/>
                <a:uFillTx/>
                <a:latin typeface="Trebuchet MS"/>
                <a:ea typeface="+mn-ea"/>
                <a:cs typeface="Trebuchet MS"/>
              </a:rPr>
              <a:t>will</a:t>
            </a:r>
            <a:r>
              <a:rPr kumimoji="0" sz="2000" b="0" i="1" u="none" strike="noStrike" kern="1200" cap="none" spc="-60" normalizeH="0" baseline="0" noProof="0" dirty="0">
                <a:ln>
                  <a:noFill/>
                </a:ln>
                <a:solidFill>
                  <a:srgbClr val="FFFFFF"/>
                </a:solidFill>
                <a:effectLst/>
                <a:uLnTx/>
                <a:uFillTx/>
                <a:latin typeface="Trebuchet MS"/>
                <a:ea typeface="+mn-ea"/>
                <a:cs typeface="Trebuchet MS"/>
              </a:rPr>
              <a:t> </a:t>
            </a:r>
            <a:r>
              <a:rPr kumimoji="0" sz="2000" b="0" i="1" u="none" strike="noStrike" kern="1200" cap="none" spc="0" normalizeH="0" baseline="0" noProof="0" dirty="0">
                <a:ln>
                  <a:noFill/>
                </a:ln>
                <a:solidFill>
                  <a:srgbClr val="FFFFFF"/>
                </a:solidFill>
                <a:effectLst/>
                <a:uLnTx/>
                <a:uFillTx/>
                <a:latin typeface="Trebuchet MS"/>
                <a:ea typeface="+mn-ea"/>
                <a:cs typeface="Trebuchet MS"/>
              </a:rPr>
              <a:t>bring </a:t>
            </a:r>
            <a:r>
              <a:rPr kumimoji="0" sz="2000" b="0" i="1" u="none" strike="noStrike" kern="1200" cap="none" spc="-590" normalizeH="0" baseline="0" noProof="0" dirty="0">
                <a:ln>
                  <a:noFill/>
                </a:ln>
                <a:solidFill>
                  <a:srgbClr val="FFFFFF"/>
                </a:solidFill>
                <a:effectLst/>
                <a:uLnTx/>
                <a:uFillTx/>
                <a:latin typeface="Trebuchet MS"/>
                <a:ea typeface="+mn-ea"/>
                <a:cs typeface="Trebuchet MS"/>
              </a:rPr>
              <a:t> </a:t>
            </a:r>
            <a:r>
              <a:rPr kumimoji="0" sz="2000" b="0" i="1" u="none" strike="noStrike" kern="1200" cap="none" spc="10" normalizeH="0" baseline="0" noProof="0" dirty="0">
                <a:ln>
                  <a:noFill/>
                </a:ln>
                <a:solidFill>
                  <a:srgbClr val="FFFFFF"/>
                </a:solidFill>
                <a:effectLst/>
                <a:uLnTx/>
                <a:uFillTx/>
                <a:latin typeface="Trebuchet MS"/>
                <a:ea typeface="+mn-ea"/>
                <a:cs typeface="Trebuchet MS"/>
              </a:rPr>
              <a:t>these pieces </a:t>
            </a:r>
            <a:r>
              <a:rPr kumimoji="0" sz="2000" b="0" i="1" u="none" strike="noStrike" kern="1200" cap="none" spc="0" normalizeH="0" baseline="0" noProof="0" dirty="0">
                <a:ln>
                  <a:noFill/>
                </a:ln>
                <a:solidFill>
                  <a:srgbClr val="FFFFFF"/>
                </a:solidFill>
                <a:effectLst/>
                <a:uLnTx/>
                <a:uFillTx/>
                <a:latin typeface="Trebuchet MS"/>
                <a:ea typeface="+mn-ea"/>
                <a:cs typeface="Trebuchet MS"/>
              </a:rPr>
              <a:t>into </a:t>
            </a:r>
            <a:r>
              <a:rPr kumimoji="0" sz="2000" b="0" i="1" u="none" strike="noStrike" kern="1200" cap="none" spc="10" normalizeH="0" baseline="0" noProof="0" dirty="0">
                <a:ln>
                  <a:noFill/>
                </a:ln>
                <a:solidFill>
                  <a:srgbClr val="FFFFFF"/>
                </a:solidFill>
                <a:effectLst/>
                <a:uLnTx/>
                <a:uFillTx/>
                <a:latin typeface="Trebuchet MS"/>
                <a:ea typeface="+mn-ea"/>
                <a:cs typeface="Trebuchet MS"/>
              </a:rPr>
              <a:t>a </a:t>
            </a:r>
            <a:r>
              <a:rPr kumimoji="0" sz="2000" b="0" i="1" u="none" strike="noStrike" kern="1200" cap="none" spc="0" normalizeH="0" baseline="0" noProof="0" dirty="0">
                <a:ln>
                  <a:noFill/>
                </a:ln>
                <a:solidFill>
                  <a:srgbClr val="FFFFFF"/>
                </a:solidFill>
                <a:effectLst/>
                <a:uLnTx/>
                <a:uFillTx/>
                <a:latin typeface="Trebuchet MS"/>
                <a:ea typeface="+mn-ea"/>
                <a:cs typeface="Trebuchet MS"/>
              </a:rPr>
              <a:t>cohesive </a:t>
            </a:r>
            <a:r>
              <a:rPr kumimoji="0" sz="2000" b="0" i="1" u="none" strike="noStrike" kern="1200" cap="none" spc="5" normalizeH="0" baseline="0" noProof="0" dirty="0">
                <a:ln>
                  <a:noFill/>
                </a:ln>
                <a:solidFill>
                  <a:srgbClr val="FFFFFF"/>
                </a:solidFill>
                <a:effectLst/>
                <a:uLnTx/>
                <a:uFillTx/>
                <a:latin typeface="Trebuchet MS"/>
                <a:ea typeface="+mn-ea"/>
                <a:cs typeface="Trebuchet MS"/>
              </a:rPr>
              <a:t> </a:t>
            </a:r>
            <a:r>
              <a:rPr kumimoji="0" sz="2000" b="0" i="1" u="none" strike="noStrike" kern="1200" cap="none" spc="10" normalizeH="0" baseline="0" noProof="0" dirty="0">
                <a:ln>
                  <a:noFill/>
                </a:ln>
                <a:solidFill>
                  <a:srgbClr val="FFFFFF"/>
                </a:solidFill>
                <a:effectLst/>
                <a:uLnTx/>
                <a:uFillTx/>
                <a:latin typeface="Trebuchet MS"/>
                <a:ea typeface="+mn-ea"/>
                <a:cs typeface="Trebuchet MS"/>
              </a:rPr>
              <a:t>whole.</a:t>
            </a:r>
            <a:endParaRPr kumimoji="0" sz="2000" b="0" i="0" u="none" strike="noStrike" kern="1200" cap="none" spc="0" normalizeH="0" baseline="0" noProof="0">
              <a:ln>
                <a:noFill/>
              </a:ln>
              <a:solidFill>
                <a:prstClr val="black"/>
              </a:solidFill>
              <a:effectLst/>
              <a:uLnTx/>
              <a:uFillTx/>
              <a:latin typeface="Trebuchet MS"/>
              <a:ea typeface="+mn-ea"/>
              <a:cs typeface="Trebuchet MS"/>
            </a:endParaRPr>
          </a:p>
          <a:p>
            <a:pPr marL="0" marR="60960" lvl="0" indent="0" algn="r" defTabSz="914400" rtl="0" eaLnBrk="1" fontAlgn="auto" latinLnBrk="0" hangingPunct="1">
              <a:lnSpc>
                <a:spcPct val="100000"/>
              </a:lnSpc>
              <a:spcBef>
                <a:spcPts val="10"/>
              </a:spcBef>
              <a:spcAft>
                <a:spcPts val="0"/>
              </a:spcAft>
              <a:buClrTx/>
              <a:buSzTx/>
              <a:buFontTx/>
              <a:buNone/>
              <a:tabLst/>
              <a:defRPr/>
            </a:pPr>
            <a:r>
              <a:rPr kumimoji="0" sz="2000" b="0" i="0" u="none" strike="noStrike" kern="1200" cap="none" spc="20" normalizeH="0" baseline="0" noProof="0" dirty="0">
                <a:ln>
                  <a:noFill/>
                </a:ln>
                <a:solidFill>
                  <a:srgbClr val="FFFFFF"/>
                </a:solidFill>
                <a:effectLst/>
                <a:uLnTx/>
                <a:uFillTx/>
                <a:latin typeface="Trebuchet MS"/>
                <a:ea typeface="+mn-ea"/>
                <a:cs typeface="Trebuchet MS"/>
              </a:rPr>
              <a:t>—</a:t>
            </a:r>
            <a:r>
              <a:rPr kumimoji="0" sz="2000" b="0" i="0" u="none" strike="noStrike" kern="1200" cap="none" spc="5" normalizeH="0" baseline="0" noProof="0" dirty="0">
                <a:ln>
                  <a:noFill/>
                </a:ln>
                <a:solidFill>
                  <a:srgbClr val="FFFFFF"/>
                </a:solidFill>
                <a:effectLst/>
                <a:uLnTx/>
                <a:uFillTx/>
                <a:latin typeface="Trebuchet MS"/>
                <a:ea typeface="+mn-ea"/>
                <a:cs typeface="Trebuchet MS"/>
              </a:rPr>
              <a:t> </a:t>
            </a:r>
            <a:r>
              <a:rPr kumimoji="0" sz="2000" b="0" i="0" u="none" strike="noStrike" kern="1200" cap="none" spc="-130" normalizeH="0" baseline="0" noProof="0" dirty="0">
                <a:ln>
                  <a:noFill/>
                </a:ln>
                <a:solidFill>
                  <a:srgbClr val="FFFFFF"/>
                </a:solidFill>
                <a:effectLst/>
                <a:uLnTx/>
                <a:uFillTx/>
                <a:latin typeface="Trebuchet MS"/>
                <a:ea typeface="+mn-ea"/>
                <a:cs typeface="Trebuchet MS"/>
              </a:rPr>
              <a:t>V</a:t>
            </a:r>
            <a:r>
              <a:rPr kumimoji="0" sz="2000" b="0" i="0" u="none" strike="noStrike" kern="1200" cap="none" spc="30" normalizeH="0" baseline="0" noProof="0" dirty="0">
                <a:ln>
                  <a:noFill/>
                </a:ln>
                <a:solidFill>
                  <a:srgbClr val="FFFFFF"/>
                </a:solidFill>
                <a:effectLst/>
                <a:uLnTx/>
                <a:uFillTx/>
                <a:latin typeface="Trebuchet MS"/>
                <a:ea typeface="+mn-ea"/>
                <a:cs typeface="Trebuchet MS"/>
              </a:rPr>
              <a:t>e</a:t>
            </a:r>
            <a:r>
              <a:rPr kumimoji="0" sz="2000" b="0" i="0" u="none" strike="noStrike" kern="1200" cap="none" spc="25" normalizeH="0" baseline="0" noProof="0" dirty="0">
                <a:ln>
                  <a:noFill/>
                </a:ln>
                <a:solidFill>
                  <a:srgbClr val="FFFFFF"/>
                </a:solidFill>
                <a:effectLst/>
                <a:uLnTx/>
                <a:uFillTx/>
                <a:latin typeface="Trebuchet MS"/>
                <a:ea typeface="+mn-ea"/>
                <a:cs typeface="Trebuchet MS"/>
              </a:rPr>
              <a:t>n</a:t>
            </a:r>
            <a:r>
              <a:rPr kumimoji="0" sz="2000" b="0" i="0" u="none" strike="noStrike" kern="1200" cap="none" spc="35" normalizeH="0" baseline="0" noProof="0" dirty="0">
                <a:ln>
                  <a:noFill/>
                </a:ln>
                <a:solidFill>
                  <a:srgbClr val="FFFFFF"/>
                </a:solidFill>
                <a:effectLst/>
                <a:uLnTx/>
                <a:uFillTx/>
                <a:latin typeface="Trebuchet MS"/>
                <a:ea typeface="+mn-ea"/>
                <a:cs typeface="Trebuchet MS"/>
              </a:rPr>
              <a:t>k</a:t>
            </a:r>
            <a:r>
              <a:rPr kumimoji="0" sz="2000" b="0" i="0" u="none" strike="noStrike" kern="1200" cap="none" spc="-5" normalizeH="0" baseline="0" noProof="0" dirty="0">
                <a:ln>
                  <a:noFill/>
                </a:ln>
                <a:solidFill>
                  <a:srgbClr val="FFFFFF"/>
                </a:solidFill>
                <a:effectLst/>
                <a:uLnTx/>
                <a:uFillTx/>
                <a:latin typeface="Trebuchet MS"/>
                <a:ea typeface="+mn-ea"/>
                <a:cs typeface="Trebuchet MS"/>
              </a:rPr>
              <a:t>a</a:t>
            </a:r>
            <a:r>
              <a:rPr kumimoji="0" sz="2000" b="0" i="0" u="none" strike="noStrike" kern="1200" cap="none" spc="10" normalizeH="0" baseline="0" noProof="0" dirty="0">
                <a:ln>
                  <a:noFill/>
                </a:ln>
                <a:solidFill>
                  <a:srgbClr val="FFFFFF"/>
                </a:solidFill>
                <a:effectLst/>
                <a:uLnTx/>
                <a:uFillTx/>
                <a:latin typeface="Trebuchet MS"/>
                <a:ea typeface="+mn-ea"/>
                <a:cs typeface="Trebuchet MS"/>
              </a:rPr>
              <a:t>t</a:t>
            </a:r>
            <a:r>
              <a:rPr kumimoji="0" sz="2000" b="0" i="0" u="none" strike="noStrike" kern="1200" cap="none" spc="-135" normalizeH="0" baseline="0" noProof="0" dirty="0">
                <a:ln>
                  <a:noFill/>
                </a:ln>
                <a:solidFill>
                  <a:srgbClr val="FFFFFF"/>
                </a:solidFill>
                <a:effectLst/>
                <a:uLnTx/>
                <a:uFillTx/>
                <a:latin typeface="Trebuchet MS"/>
                <a:ea typeface="+mn-ea"/>
                <a:cs typeface="Trebuchet MS"/>
              </a:rPr>
              <a:t> </a:t>
            </a:r>
            <a:r>
              <a:rPr kumimoji="0" sz="2000" b="0" i="0" u="none" strike="noStrike" kern="1200" cap="none" spc="10" normalizeH="0" baseline="0" noProof="0" dirty="0">
                <a:ln>
                  <a:noFill/>
                </a:ln>
                <a:solidFill>
                  <a:srgbClr val="FFFFFF"/>
                </a:solidFill>
                <a:effectLst/>
                <a:uLnTx/>
                <a:uFillTx/>
                <a:latin typeface="Trebuchet MS"/>
                <a:ea typeface="+mn-ea"/>
                <a:cs typeface="Trebuchet MS"/>
              </a:rPr>
              <a:t>S</a:t>
            </a:r>
            <a:r>
              <a:rPr kumimoji="0" sz="2000" b="0" i="0" u="none" strike="noStrike" kern="1200" cap="none" spc="40" normalizeH="0" baseline="0" noProof="0" dirty="0">
                <a:ln>
                  <a:noFill/>
                </a:ln>
                <a:solidFill>
                  <a:srgbClr val="FFFFFF"/>
                </a:solidFill>
                <a:effectLst/>
                <a:uLnTx/>
                <a:uFillTx/>
                <a:latin typeface="Trebuchet MS"/>
                <a:ea typeface="+mn-ea"/>
                <a:cs typeface="Trebuchet MS"/>
              </a:rPr>
              <a:t>r</a:t>
            </a:r>
            <a:r>
              <a:rPr kumimoji="0" sz="2000" b="0" i="0" u="none" strike="noStrike" kern="1200" cap="none" spc="25" normalizeH="0" baseline="0" noProof="0" dirty="0">
                <a:ln>
                  <a:noFill/>
                </a:ln>
                <a:solidFill>
                  <a:srgbClr val="FFFFFF"/>
                </a:solidFill>
                <a:effectLst/>
                <a:uLnTx/>
                <a:uFillTx/>
                <a:latin typeface="Trebuchet MS"/>
                <a:ea typeface="+mn-ea"/>
                <a:cs typeface="Trebuchet MS"/>
              </a:rPr>
              <a:t>ini</a:t>
            </a:r>
            <a:r>
              <a:rPr kumimoji="0" sz="2000" b="0" i="0" u="none" strike="noStrike" kern="1200" cap="none" spc="-5" normalizeH="0" baseline="0" noProof="0" dirty="0">
                <a:ln>
                  <a:noFill/>
                </a:ln>
                <a:solidFill>
                  <a:srgbClr val="FFFFFF"/>
                </a:solidFill>
                <a:effectLst/>
                <a:uLnTx/>
                <a:uFillTx/>
                <a:latin typeface="Trebuchet MS"/>
                <a:ea typeface="+mn-ea"/>
                <a:cs typeface="Trebuchet MS"/>
              </a:rPr>
              <a:t>va</a:t>
            </a:r>
            <a:r>
              <a:rPr kumimoji="0" sz="2000" b="0" i="0" u="none" strike="noStrike" kern="1200" cap="none" spc="10" normalizeH="0" baseline="0" noProof="0" dirty="0">
                <a:ln>
                  <a:noFill/>
                </a:ln>
                <a:solidFill>
                  <a:srgbClr val="FFFFFF"/>
                </a:solidFill>
                <a:effectLst/>
                <a:uLnTx/>
                <a:uFillTx/>
                <a:latin typeface="Trebuchet MS"/>
                <a:ea typeface="+mn-ea"/>
                <a:cs typeface="Trebuchet MS"/>
              </a:rPr>
              <a:t>s</a:t>
            </a:r>
            <a:r>
              <a:rPr kumimoji="0" sz="2000" b="0" i="0" u="none" strike="noStrike" kern="1200" cap="none" spc="0" normalizeH="0" baseline="0" noProof="0" dirty="0">
                <a:ln>
                  <a:noFill/>
                </a:ln>
                <a:solidFill>
                  <a:srgbClr val="FFFFFF"/>
                </a:solidFill>
                <a:effectLst/>
                <a:uLnTx/>
                <a:uFillTx/>
                <a:latin typeface="Trebuchet MS"/>
                <a:ea typeface="+mn-ea"/>
                <a:cs typeface="Trebuchet MS"/>
              </a:rPr>
              <a:t>a</a:t>
            </a:r>
            <a:r>
              <a:rPr kumimoji="0" sz="2000" b="0" i="0" u="none" strike="noStrike" kern="1200" cap="none" spc="25" normalizeH="0" baseline="0" noProof="0" dirty="0">
                <a:ln>
                  <a:noFill/>
                </a:ln>
                <a:solidFill>
                  <a:srgbClr val="FFFFFF"/>
                </a:solidFill>
                <a:effectLst/>
                <a:uLnTx/>
                <a:uFillTx/>
                <a:latin typeface="Trebuchet MS"/>
                <a:ea typeface="+mn-ea"/>
                <a:cs typeface="Trebuchet MS"/>
              </a:rPr>
              <a:t>n</a:t>
            </a:r>
            <a:r>
              <a:rPr kumimoji="0" sz="2000" b="0" i="0" u="none" strike="noStrike" kern="1200" cap="none" spc="10" normalizeH="0" baseline="0" noProof="0" dirty="0">
                <a:ln>
                  <a:noFill/>
                </a:ln>
                <a:solidFill>
                  <a:srgbClr val="FFFFFF"/>
                </a:solidFill>
                <a:effectLst/>
                <a:uLnTx/>
                <a:uFillTx/>
                <a:latin typeface="Trebuchet MS"/>
                <a:ea typeface="+mn-ea"/>
                <a:cs typeface="Trebuchet MS"/>
              </a:rPr>
              <a:t>,</a:t>
            </a:r>
            <a:endParaRPr kumimoji="0" sz="2000" b="0" i="0" u="none" strike="noStrike" kern="1200" cap="none" spc="0" normalizeH="0" baseline="0" noProof="0">
              <a:ln>
                <a:noFill/>
              </a:ln>
              <a:solidFill>
                <a:prstClr val="black"/>
              </a:solidFill>
              <a:effectLst/>
              <a:uLnTx/>
              <a:uFillTx/>
              <a:latin typeface="Trebuchet MS"/>
              <a:ea typeface="+mn-ea"/>
              <a:cs typeface="Trebuchet MS"/>
            </a:endParaRPr>
          </a:p>
          <a:p>
            <a:pPr marL="0" marR="5080" lvl="0" indent="0" algn="r" defTabSz="914400" rtl="0" eaLnBrk="1" fontAlgn="auto" latinLnBrk="0" hangingPunct="1">
              <a:lnSpc>
                <a:spcPct val="100000"/>
              </a:lnSpc>
              <a:spcBef>
                <a:spcPts val="5"/>
              </a:spcBef>
              <a:spcAft>
                <a:spcPts val="0"/>
              </a:spcAft>
              <a:buClrTx/>
              <a:buSzTx/>
              <a:buFontTx/>
              <a:buNone/>
              <a:tabLst/>
              <a:defRPr/>
            </a:pPr>
            <a:r>
              <a:rPr kumimoji="0" sz="2000" b="0" i="0" u="none" strike="noStrike" kern="1200" cap="none" spc="15" normalizeH="0" baseline="0" noProof="0" dirty="0">
                <a:ln>
                  <a:noFill/>
                </a:ln>
                <a:solidFill>
                  <a:srgbClr val="FFFFFF"/>
                </a:solidFill>
                <a:effectLst/>
                <a:uLnTx/>
                <a:uFillTx/>
                <a:latin typeface="Trebuchet MS"/>
                <a:ea typeface="+mn-ea"/>
                <a:cs typeface="Trebuchet MS"/>
              </a:rPr>
              <a:t>A</a:t>
            </a:r>
            <a:r>
              <a:rPr kumimoji="0" sz="2000" b="0" i="0" u="none" strike="noStrike" kern="1200" cap="none" spc="0" normalizeH="0" baseline="0" noProof="0" dirty="0">
                <a:ln>
                  <a:noFill/>
                </a:ln>
                <a:solidFill>
                  <a:srgbClr val="FFFFFF"/>
                </a:solidFill>
                <a:effectLst/>
                <a:uLnTx/>
                <a:uFillTx/>
                <a:latin typeface="Trebuchet MS"/>
                <a:ea typeface="+mn-ea"/>
                <a:cs typeface="Trebuchet MS"/>
              </a:rPr>
              <a:t>CC</a:t>
            </a:r>
            <a:r>
              <a:rPr kumimoji="0" sz="2000" b="0" i="0" u="none" strike="noStrike" kern="1200" cap="none" spc="-25" normalizeH="0" baseline="0" noProof="0" dirty="0">
                <a:ln>
                  <a:noFill/>
                </a:ln>
                <a:solidFill>
                  <a:srgbClr val="FFFFFF"/>
                </a:solidFill>
                <a:effectLst/>
                <a:uLnTx/>
                <a:uFillTx/>
                <a:latin typeface="Trebuchet MS"/>
                <a:ea typeface="+mn-ea"/>
                <a:cs typeface="Trebuchet MS"/>
              </a:rPr>
              <a:t>E</a:t>
            </a:r>
            <a:r>
              <a:rPr kumimoji="0" sz="2000" b="0" i="0" u="none" strike="noStrike" kern="1200" cap="none" spc="10" normalizeH="0" baseline="0" noProof="0" dirty="0">
                <a:ln>
                  <a:noFill/>
                </a:ln>
                <a:solidFill>
                  <a:srgbClr val="FFFFFF"/>
                </a:solidFill>
                <a:effectLst/>
                <a:uLnTx/>
                <a:uFillTx/>
                <a:latin typeface="Trebuchet MS"/>
                <a:ea typeface="+mn-ea"/>
                <a:cs typeface="Trebuchet MS"/>
              </a:rPr>
              <a:t>SS</a:t>
            </a:r>
            <a:r>
              <a:rPr kumimoji="0" sz="2000" b="0" i="0" u="none" strike="noStrike" kern="1200" cap="none" spc="-10" normalizeH="0" baseline="0" noProof="0" dirty="0">
                <a:ln>
                  <a:noFill/>
                </a:ln>
                <a:solidFill>
                  <a:srgbClr val="FFFFFF"/>
                </a:solidFill>
                <a:effectLst/>
                <a:uLnTx/>
                <a:uFillTx/>
                <a:latin typeface="Trebuchet MS"/>
                <a:ea typeface="+mn-ea"/>
                <a:cs typeface="Trebuchet MS"/>
              </a:rPr>
              <a:t> </a:t>
            </a:r>
            <a:r>
              <a:rPr kumimoji="0" sz="2000" b="0" i="0" u="none" strike="noStrike" kern="1200" cap="none" spc="10" normalizeH="0" baseline="0" noProof="0" dirty="0">
                <a:ln>
                  <a:noFill/>
                </a:ln>
                <a:solidFill>
                  <a:srgbClr val="FFFFFF"/>
                </a:solidFill>
                <a:effectLst/>
                <a:uLnTx/>
                <a:uFillTx/>
                <a:latin typeface="Trebuchet MS"/>
                <a:ea typeface="+mn-ea"/>
                <a:cs typeface="Trebuchet MS"/>
              </a:rPr>
              <a:t>d</a:t>
            </a:r>
            <a:r>
              <a:rPr kumimoji="0" sz="2000" b="0" i="0" u="none" strike="noStrike" kern="1200" cap="none" spc="25" normalizeH="0" baseline="0" noProof="0" dirty="0">
                <a:ln>
                  <a:noFill/>
                </a:ln>
                <a:solidFill>
                  <a:srgbClr val="FFFFFF"/>
                </a:solidFill>
                <a:effectLst/>
                <a:uLnTx/>
                <a:uFillTx/>
                <a:latin typeface="Trebuchet MS"/>
                <a:ea typeface="+mn-ea"/>
                <a:cs typeface="Trebuchet MS"/>
              </a:rPr>
              <a:t>i</a:t>
            </a:r>
            <a:r>
              <a:rPr kumimoji="0" sz="2000" b="0" i="0" u="none" strike="noStrike" kern="1200" cap="none" spc="45" normalizeH="0" baseline="0" noProof="0" dirty="0">
                <a:ln>
                  <a:noFill/>
                </a:ln>
                <a:solidFill>
                  <a:srgbClr val="FFFFFF"/>
                </a:solidFill>
                <a:effectLst/>
                <a:uLnTx/>
                <a:uFillTx/>
                <a:latin typeface="Trebuchet MS"/>
                <a:ea typeface="+mn-ea"/>
                <a:cs typeface="Trebuchet MS"/>
              </a:rPr>
              <a:t>r</a:t>
            </a:r>
            <a:r>
              <a:rPr kumimoji="0" sz="2000" b="0" i="0" u="none" strike="noStrike" kern="1200" cap="none" spc="30" normalizeH="0" baseline="0" noProof="0" dirty="0">
                <a:ln>
                  <a:noFill/>
                </a:ln>
                <a:solidFill>
                  <a:srgbClr val="FFFFFF"/>
                </a:solidFill>
                <a:effectLst/>
                <a:uLnTx/>
                <a:uFillTx/>
                <a:latin typeface="Trebuchet MS"/>
                <a:ea typeface="+mn-ea"/>
                <a:cs typeface="Trebuchet MS"/>
              </a:rPr>
              <a:t>e</a:t>
            </a:r>
            <a:r>
              <a:rPr kumimoji="0" sz="2000" b="0" i="0" u="none" strike="noStrike" kern="1200" cap="none" spc="-20" normalizeH="0" baseline="0" noProof="0" dirty="0">
                <a:ln>
                  <a:noFill/>
                </a:ln>
                <a:solidFill>
                  <a:srgbClr val="FFFFFF"/>
                </a:solidFill>
                <a:effectLst/>
                <a:uLnTx/>
                <a:uFillTx/>
                <a:latin typeface="Trebuchet MS"/>
                <a:ea typeface="+mn-ea"/>
                <a:cs typeface="Trebuchet MS"/>
              </a:rPr>
              <a:t>c</a:t>
            </a:r>
            <a:r>
              <a:rPr kumimoji="0" sz="2000" b="0" i="0" u="none" strike="noStrike" kern="1200" cap="none" spc="30" normalizeH="0" baseline="0" noProof="0" dirty="0">
                <a:ln>
                  <a:noFill/>
                </a:ln>
                <a:solidFill>
                  <a:srgbClr val="FFFFFF"/>
                </a:solidFill>
                <a:effectLst/>
                <a:uLnTx/>
                <a:uFillTx/>
                <a:latin typeface="Trebuchet MS"/>
                <a:ea typeface="+mn-ea"/>
                <a:cs typeface="Trebuchet MS"/>
              </a:rPr>
              <a:t>t</a:t>
            </a:r>
            <a:r>
              <a:rPr kumimoji="0" sz="2000" b="0" i="0" u="none" strike="noStrike" kern="1200" cap="none" spc="-30" normalizeH="0" baseline="0" noProof="0" dirty="0">
                <a:ln>
                  <a:noFill/>
                </a:ln>
                <a:solidFill>
                  <a:srgbClr val="FFFFFF"/>
                </a:solidFill>
                <a:effectLst/>
                <a:uLnTx/>
                <a:uFillTx/>
                <a:latin typeface="Trebuchet MS"/>
                <a:ea typeface="+mn-ea"/>
                <a:cs typeface="Trebuchet MS"/>
              </a:rPr>
              <a:t>o</a:t>
            </a:r>
            <a:r>
              <a:rPr kumimoji="0" sz="2000" b="0" i="0" u="none" strike="noStrike" kern="1200" cap="none" spc="10" normalizeH="0" baseline="0" noProof="0" dirty="0">
                <a:ln>
                  <a:noFill/>
                </a:ln>
                <a:solidFill>
                  <a:srgbClr val="FFFFFF"/>
                </a:solidFill>
                <a:effectLst/>
                <a:uLnTx/>
                <a:uFillTx/>
                <a:latin typeface="Trebuchet MS"/>
                <a:ea typeface="+mn-ea"/>
                <a:cs typeface="Trebuchet MS"/>
              </a:rPr>
              <a:t>r</a:t>
            </a:r>
            <a:r>
              <a:rPr kumimoji="0" sz="2000" b="0" i="0" u="none" strike="noStrike" kern="1200" cap="none" spc="-190" normalizeH="0" baseline="0" noProof="0" dirty="0">
                <a:ln>
                  <a:noFill/>
                </a:ln>
                <a:solidFill>
                  <a:srgbClr val="FFFFFF"/>
                </a:solidFill>
                <a:effectLst/>
                <a:uLnTx/>
                <a:uFillTx/>
                <a:latin typeface="Trebuchet MS"/>
                <a:ea typeface="+mn-ea"/>
                <a:cs typeface="Trebuchet MS"/>
              </a:rPr>
              <a:t> </a:t>
            </a:r>
            <a:r>
              <a:rPr kumimoji="0" sz="2000" b="0" i="0" u="none" strike="noStrike" kern="1200" cap="none" spc="-5" normalizeH="0" baseline="0" noProof="0" dirty="0">
                <a:ln>
                  <a:noFill/>
                </a:ln>
                <a:solidFill>
                  <a:srgbClr val="FFFFFF"/>
                </a:solidFill>
                <a:effectLst/>
                <a:uLnTx/>
                <a:uFillTx/>
                <a:latin typeface="Trebuchet MS"/>
                <a:ea typeface="+mn-ea"/>
                <a:cs typeface="Trebuchet MS"/>
              </a:rPr>
              <a:t>a</a:t>
            </a:r>
            <a:r>
              <a:rPr kumimoji="0" sz="2000" b="0" i="0" u="none" strike="noStrike" kern="1200" cap="none" spc="30" normalizeH="0" baseline="0" noProof="0" dirty="0">
                <a:ln>
                  <a:noFill/>
                </a:ln>
                <a:solidFill>
                  <a:srgbClr val="FFFFFF"/>
                </a:solidFill>
                <a:effectLst/>
                <a:uLnTx/>
                <a:uFillTx/>
                <a:latin typeface="Trebuchet MS"/>
                <a:ea typeface="+mn-ea"/>
                <a:cs typeface="Trebuchet MS"/>
              </a:rPr>
              <a:t>n</a:t>
            </a:r>
            <a:r>
              <a:rPr kumimoji="0" sz="2000" b="0" i="0" u="none" strike="noStrike" kern="1200" cap="none" spc="15" normalizeH="0" baseline="0" noProof="0" dirty="0">
                <a:ln>
                  <a:noFill/>
                </a:ln>
                <a:solidFill>
                  <a:srgbClr val="FFFFFF"/>
                </a:solidFill>
                <a:effectLst/>
                <a:uLnTx/>
                <a:uFillTx/>
                <a:latin typeface="Trebuchet MS"/>
                <a:ea typeface="+mn-ea"/>
                <a:cs typeface="Trebuchet MS"/>
              </a:rPr>
              <a:t>d</a:t>
            </a:r>
            <a:r>
              <a:rPr kumimoji="0" sz="2000" b="0" i="0" u="none" strike="noStrike" kern="1200" cap="none" spc="-5" normalizeH="0" baseline="0" noProof="0" dirty="0">
                <a:ln>
                  <a:noFill/>
                </a:ln>
                <a:solidFill>
                  <a:srgbClr val="FFFFFF"/>
                </a:solidFill>
                <a:effectLst/>
                <a:uLnTx/>
                <a:uFillTx/>
                <a:latin typeface="Trebuchet MS"/>
                <a:ea typeface="+mn-ea"/>
                <a:cs typeface="Trebuchet MS"/>
              </a:rPr>
              <a:t> </a:t>
            </a:r>
            <a:r>
              <a:rPr kumimoji="0" sz="2000" b="0" i="0" u="none" strike="noStrike" kern="1200" cap="none" spc="10" normalizeH="0" baseline="0" noProof="0" dirty="0">
                <a:ln>
                  <a:noFill/>
                </a:ln>
                <a:solidFill>
                  <a:srgbClr val="FFFFFF"/>
                </a:solidFill>
                <a:effectLst/>
                <a:uLnTx/>
                <a:uFillTx/>
                <a:latin typeface="Trebuchet MS"/>
                <a:ea typeface="+mn-ea"/>
                <a:cs typeface="Trebuchet MS"/>
              </a:rPr>
              <a:t>d</a:t>
            </a:r>
            <a:r>
              <a:rPr kumimoji="0" sz="2000" b="0" i="0" u="none" strike="noStrike" kern="1200" cap="none" spc="30" normalizeH="0" baseline="0" noProof="0" dirty="0">
                <a:ln>
                  <a:noFill/>
                </a:ln>
                <a:solidFill>
                  <a:srgbClr val="FFFFFF"/>
                </a:solidFill>
                <a:effectLst/>
                <a:uLnTx/>
                <a:uFillTx/>
                <a:latin typeface="Trebuchet MS"/>
                <a:ea typeface="+mn-ea"/>
                <a:cs typeface="Trebuchet MS"/>
              </a:rPr>
              <a:t>e</a:t>
            </a:r>
            <a:r>
              <a:rPr kumimoji="0" sz="2000" b="0" i="0" u="none" strike="noStrike" kern="1200" cap="none" spc="10" normalizeH="0" baseline="0" noProof="0" dirty="0">
                <a:ln>
                  <a:noFill/>
                </a:ln>
                <a:solidFill>
                  <a:srgbClr val="FFFFFF"/>
                </a:solidFill>
                <a:effectLst/>
                <a:uLnTx/>
                <a:uFillTx/>
                <a:latin typeface="Trebuchet MS"/>
                <a:ea typeface="+mn-ea"/>
                <a:cs typeface="Trebuchet MS"/>
              </a:rPr>
              <a:t>p</a:t>
            </a:r>
            <a:r>
              <a:rPr kumimoji="0" sz="2000" b="0" i="0" u="none" strike="noStrike" kern="1200" cap="none" spc="30" normalizeH="0" baseline="0" noProof="0" dirty="0">
                <a:ln>
                  <a:noFill/>
                </a:ln>
                <a:solidFill>
                  <a:srgbClr val="FFFFFF"/>
                </a:solidFill>
                <a:effectLst/>
                <a:uLnTx/>
                <a:uFillTx/>
                <a:latin typeface="Trebuchet MS"/>
                <a:ea typeface="+mn-ea"/>
                <a:cs typeface="Trebuchet MS"/>
              </a:rPr>
              <a:t>ut</a:t>
            </a:r>
            <a:r>
              <a:rPr kumimoji="0" sz="2000" b="0" i="0" u="none" strike="noStrike" kern="1200" cap="none" spc="10" normalizeH="0" baseline="0" noProof="0" dirty="0">
                <a:ln>
                  <a:noFill/>
                </a:ln>
                <a:solidFill>
                  <a:srgbClr val="FFFFFF"/>
                </a:solidFill>
                <a:effectLst/>
                <a:uLnTx/>
                <a:uFillTx/>
                <a:latin typeface="Trebuchet MS"/>
                <a:ea typeface="+mn-ea"/>
                <a:cs typeface="Trebuchet MS"/>
              </a:rPr>
              <a:t>y</a:t>
            </a:r>
            <a:endParaRPr kumimoji="0" sz="2000" b="0" i="0" u="none" strike="noStrike" kern="1200" cap="none" spc="0" normalizeH="0" baseline="0" noProof="0">
              <a:ln>
                <a:noFill/>
              </a:ln>
              <a:solidFill>
                <a:prstClr val="black"/>
              </a:solidFill>
              <a:effectLst/>
              <a:uLnTx/>
              <a:uFillTx/>
              <a:latin typeface="Trebuchet MS"/>
              <a:ea typeface="+mn-ea"/>
              <a:cs typeface="Trebuchet MS"/>
            </a:endParaRPr>
          </a:p>
          <a:p>
            <a:pPr marL="2014220"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10" normalizeH="0" baseline="0" noProof="0" dirty="0">
                <a:ln>
                  <a:noFill/>
                </a:ln>
                <a:solidFill>
                  <a:srgbClr val="FFFFFF"/>
                </a:solidFill>
                <a:effectLst/>
                <a:uLnTx/>
                <a:uFillTx/>
                <a:latin typeface="Trebuchet MS"/>
                <a:ea typeface="+mn-ea"/>
                <a:cs typeface="Trebuchet MS"/>
              </a:rPr>
              <a:t>d</a:t>
            </a:r>
            <a:r>
              <a:rPr kumimoji="0" sz="2000" b="0" i="0" u="none" strike="noStrike" kern="1200" cap="none" spc="20" normalizeH="0" baseline="0" noProof="0" dirty="0">
                <a:ln>
                  <a:noFill/>
                </a:ln>
                <a:solidFill>
                  <a:srgbClr val="FFFFFF"/>
                </a:solidFill>
                <a:effectLst/>
                <a:uLnTx/>
                <a:uFillTx/>
                <a:latin typeface="Trebuchet MS"/>
                <a:ea typeface="+mn-ea"/>
                <a:cs typeface="Trebuchet MS"/>
              </a:rPr>
              <a:t>i</a:t>
            </a:r>
            <a:r>
              <a:rPr kumimoji="0" sz="2000" b="0" i="0" u="none" strike="noStrike" kern="1200" cap="none" spc="45" normalizeH="0" baseline="0" noProof="0" dirty="0">
                <a:ln>
                  <a:noFill/>
                </a:ln>
                <a:solidFill>
                  <a:srgbClr val="FFFFFF"/>
                </a:solidFill>
                <a:effectLst/>
                <a:uLnTx/>
                <a:uFillTx/>
                <a:latin typeface="Trebuchet MS"/>
                <a:ea typeface="+mn-ea"/>
                <a:cs typeface="Trebuchet MS"/>
              </a:rPr>
              <a:t>r</a:t>
            </a:r>
            <a:r>
              <a:rPr kumimoji="0" sz="2000" b="0" i="0" u="none" strike="noStrike" kern="1200" cap="none" spc="30" normalizeH="0" baseline="0" noProof="0" dirty="0">
                <a:ln>
                  <a:noFill/>
                </a:ln>
                <a:solidFill>
                  <a:srgbClr val="FFFFFF"/>
                </a:solidFill>
                <a:effectLst/>
                <a:uLnTx/>
                <a:uFillTx/>
                <a:latin typeface="Trebuchet MS"/>
                <a:ea typeface="+mn-ea"/>
                <a:cs typeface="Trebuchet MS"/>
              </a:rPr>
              <a:t>e</a:t>
            </a:r>
            <a:r>
              <a:rPr kumimoji="0" sz="2000" b="0" i="0" u="none" strike="noStrike" kern="1200" cap="none" spc="-20" normalizeH="0" baseline="0" noProof="0" dirty="0">
                <a:ln>
                  <a:noFill/>
                </a:ln>
                <a:solidFill>
                  <a:srgbClr val="FFFFFF"/>
                </a:solidFill>
                <a:effectLst/>
                <a:uLnTx/>
                <a:uFillTx/>
                <a:latin typeface="Trebuchet MS"/>
                <a:ea typeface="+mn-ea"/>
                <a:cs typeface="Trebuchet MS"/>
              </a:rPr>
              <a:t>c</a:t>
            </a:r>
            <a:r>
              <a:rPr kumimoji="0" sz="2000" b="0" i="0" u="none" strike="noStrike" kern="1200" cap="none" spc="25" normalizeH="0" baseline="0" noProof="0" dirty="0">
                <a:ln>
                  <a:noFill/>
                </a:ln>
                <a:solidFill>
                  <a:srgbClr val="FFFFFF"/>
                </a:solidFill>
                <a:effectLst/>
                <a:uLnTx/>
                <a:uFillTx/>
                <a:latin typeface="Trebuchet MS"/>
                <a:ea typeface="+mn-ea"/>
                <a:cs typeface="Trebuchet MS"/>
              </a:rPr>
              <a:t>t</a:t>
            </a:r>
            <a:r>
              <a:rPr kumimoji="0" sz="2000" b="0" i="0" u="none" strike="noStrike" kern="1200" cap="none" spc="-30" normalizeH="0" baseline="0" noProof="0" dirty="0">
                <a:ln>
                  <a:noFill/>
                </a:ln>
                <a:solidFill>
                  <a:srgbClr val="FFFFFF"/>
                </a:solidFill>
                <a:effectLst/>
                <a:uLnTx/>
                <a:uFillTx/>
                <a:latin typeface="Trebuchet MS"/>
                <a:ea typeface="+mn-ea"/>
                <a:cs typeface="Trebuchet MS"/>
              </a:rPr>
              <a:t>o</a:t>
            </a:r>
            <a:r>
              <a:rPr kumimoji="0" sz="2000" b="0" i="0" u="none" strike="noStrike" kern="1200" cap="none" spc="-254" normalizeH="0" baseline="0" noProof="0" dirty="0">
                <a:ln>
                  <a:noFill/>
                </a:ln>
                <a:solidFill>
                  <a:srgbClr val="FFFFFF"/>
                </a:solidFill>
                <a:effectLst/>
                <a:uLnTx/>
                <a:uFillTx/>
                <a:latin typeface="Trebuchet MS"/>
                <a:ea typeface="+mn-ea"/>
                <a:cs typeface="Trebuchet MS"/>
              </a:rPr>
              <a:t>r</a:t>
            </a:r>
            <a:r>
              <a:rPr kumimoji="0" sz="2000" b="0" i="0" u="none" strike="noStrike" kern="1200" cap="none" spc="10" normalizeH="0" baseline="0" noProof="0" dirty="0">
                <a:ln>
                  <a:noFill/>
                </a:ln>
                <a:solidFill>
                  <a:srgbClr val="FFFFFF"/>
                </a:solidFill>
                <a:effectLst/>
                <a:uLnTx/>
                <a:uFillTx/>
                <a:latin typeface="Trebuchet MS"/>
                <a:ea typeface="+mn-ea"/>
                <a:cs typeface="Trebuchet MS"/>
              </a:rPr>
              <a:t>,</a:t>
            </a:r>
            <a:r>
              <a:rPr kumimoji="0" sz="2000" b="0" i="0" u="none" strike="noStrike" kern="1200" cap="none" spc="-140" normalizeH="0" baseline="0" noProof="0" dirty="0">
                <a:ln>
                  <a:noFill/>
                </a:ln>
                <a:solidFill>
                  <a:srgbClr val="FFFFFF"/>
                </a:solidFill>
                <a:effectLst/>
                <a:uLnTx/>
                <a:uFillTx/>
                <a:latin typeface="Trebuchet MS"/>
                <a:ea typeface="+mn-ea"/>
                <a:cs typeface="Trebuchet MS"/>
              </a:rPr>
              <a:t> </a:t>
            </a:r>
            <a:r>
              <a:rPr kumimoji="0" sz="2000" b="0" i="0" u="none" strike="noStrike" kern="1200" cap="none" spc="15" normalizeH="0" baseline="0" noProof="0" dirty="0">
                <a:ln>
                  <a:noFill/>
                </a:ln>
                <a:solidFill>
                  <a:srgbClr val="FFFFFF"/>
                </a:solidFill>
                <a:effectLst/>
                <a:uLnTx/>
                <a:uFillTx/>
                <a:latin typeface="Trebuchet MS"/>
                <a:ea typeface="+mn-ea"/>
                <a:cs typeface="Trebuchet MS"/>
              </a:rPr>
              <a:t>J</a:t>
            </a:r>
            <a:r>
              <a:rPr kumimoji="0" sz="2000" b="0" i="0" u="none" strike="noStrike" kern="1200" cap="none" spc="0" normalizeH="0" baseline="0" noProof="0" dirty="0">
                <a:ln>
                  <a:noFill/>
                </a:ln>
                <a:solidFill>
                  <a:srgbClr val="FFFFFF"/>
                </a:solidFill>
                <a:effectLst/>
                <a:uLnTx/>
                <a:uFillTx/>
                <a:latin typeface="Trebuchet MS"/>
                <a:ea typeface="+mn-ea"/>
                <a:cs typeface="Trebuchet MS"/>
              </a:rPr>
              <a:t>C</a:t>
            </a:r>
            <a:r>
              <a:rPr kumimoji="0" sz="2000" b="0" i="0" u="none" strike="noStrike" kern="1200" cap="none" spc="-25" normalizeH="0" baseline="0" noProof="0" dirty="0">
                <a:ln>
                  <a:noFill/>
                </a:ln>
                <a:solidFill>
                  <a:srgbClr val="FFFFFF"/>
                </a:solidFill>
                <a:effectLst/>
                <a:uLnTx/>
                <a:uFillTx/>
                <a:latin typeface="Trebuchet MS"/>
                <a:ea typeface="+mn-ea"/>
                <a:cs typeface="Trebuchet MS"/>
              </a:rPr>
              <a:t>E</a:t>
            </a:r>
            <a:r>
              <a:rPr kumimoji="0" sz="2000" b="0" i="0" u="none" strike="noStrike" kern="1200" cap="none" spc="10" normalizeH="0" baseline="0" noProof="0" dirty="0">
                <a:ln>
                  <a:noFill/>
                </a:ln>
                <a:solidFill>
                  <a:srgbClr val="FFFFFF"/>
                </a:solidFill>
                <a:effectLst/>
                <a:uLnTx/>
                <a:uFillTx/>
                <a:latin typeface="Trebuchet MS"/>
                <a:ea typeface="+mn-ea"/>
                <a:cs typeface="Trebuchet MS"/>
              </a:rPr>
              <a:t>SR</a:t>
            </a:r>
            <a:endParaRPr kumimoji="0" sz="2000" b="0" i="0" u="none" strike="noStrike" kern="1200" cap="none" spc="0" normalizeH="0" baseline="0" noProof="0">
              <a:ln>
                <a:noFill/>
              </a:ln>
              <a:solidFill>
                <a:prstClr val="black"/>
              </a:solidFill>
              <a:effectLst/>
              <a:uLnTx/>
              <a:uFillTx/>
              <a:latin typeface="Trebuchet MS"/>
              <a:ea typeface="+mn-ea"/>
              <a:cs typeface="Trebuchet MS"/>
            </a:endParaRPr>
          </a:p>
        </p:txBody>
      </p:sp>
      <p:sp>
        <p:nvSpPr>
          <p:cNvPr id="7" name="object 7"/>
          <p:cNvSpPr txBox="1">
            <a:spLocks noGrp="1"/>
          </p:cNvSpPr>
          <p:nvPr>
            <p:ph type="title"/>
          </p:nvPr>
        </p:nvSpPr>
        <p:spPr>
          <a:prstGeom prst="rect">
            <a:avLst/>
          </a:prstGeom>
        </p:spPr>
        <p:txBody>
          <a:bodyPr vert="horz" wrap="square" lIns="0" tIns="15875" rIns="0" bIns="0" rtlCol="0">
            <a:spAutoFit/>
          </a:bodyPr>
          <a:lstStyle/>
          <a:p>
            <a:pPr marL="22225">
              <a:lnSpc>
                <a:spcPct val="100000"/>
              </a:lnSpc>
              <a:spcBef>
                <a:spcPts val="125"/>
              </a:spcBef>
            </a:pPr>
            <a:r>
              <a:rPr spc="5" dirty="0"/>
              <a:t>Last</a:t>
            </a:r>
            <a:r>
              <a:rPr spc="95" dirty="0"/>
              <a:t> </a:t>
            </a:r>
            <a:r>
              <a:rPr spc="-10" dirty="0"/>
              <a:t>year's</a:t>
            </a:r>
            <a:r>
              <a:rPr spc="155" dirty="0"/>
              <a:t> </a:t>
            </a:r>
            <a:r>
              <a:rPr spc="5" dirty="0"/>
              <a:t>Blueprint</a:t>
            </a:r>
            <a:r>
              <a:rPr spc="95" dirty="0"/>
              <a:t> </a:t>
            </a:r>
            <a:r>
              <a:rPr spc="10" dirty="0"/>
              <a:t>the</a:t>
            </a:r>
            <a:r>
              <a:rPr spc="55" dirty="0"/>
              <a:t> </a:t>
            </a:r>
            <a:r>
              <a:rPr spc="10" dirty="0"/>
              <a:t>starting</a:t>
            </a:r>
            <a:r>
              <a:rPr spc="25" dirty="0"/>
              <a:t> </a:t>
            </a:r>
            <a:r>
              <a:rPr spc="20" dirty="0"/>
              <a:t>point;</a:t>
            </a:r>
            <a:r>
              <a:rPr spc="30" dirty="0"/>
              <a:t> </a:t>
            </a:r>
            <a:r>
              <a:rPr spc="35" dirty="0"/>
              <a:t>Li-Bridge</a:t>
            </a:r>
            <a:r>
              <a:rPr spc="-90" dirty="0"/>
              <a:t> </a:t>
            </a:r>
            <a:r>
              <a:rPr spc="20" dirty="0"/>
              <a:t>to</a:t>
            </a:r>
            <a:r>
              <a:rPr spc="10" dirty="0"/>
              <a:t> </a:t>
            </a:r>
            <a:r>
              <a:rPr spc="15" dirty="0"/>
              <a:t>inform</a:t>
            </a:r>
            <a:r>
              <a:rPr spc="95" dirty="0"/>
              <a:t> </a:t>
            </a:r>
            <a:r>
              <a:rPr spc="15" dirty="0"/>
              <a:t>priorities</a:t>
            </a:r>
          </a:p>
        </p:txBody>
      </p:sp>
      <p:grpSp>
        <p:nvGrpSpPr>
          <p:cNvPr id="8" name="object 8">
            <a:extLst>
              <a:ext uri="{C183D7F6-B498-43B3-948B-1728B52AA6E4}">
                <adec:decorative xmlns:adec="http://schemas.microsoft.com/office/drawing/2017/decorative" val="1"/>
              </a:ext>
            </a:extLst>
          </p:cNvPr>
          <p:cNvGrpSpPr/>
          <p:nvPr/>
        </p:nvGrpSpPr>
        <p:grpSpPr>
          <a:xfrm>
            <a:off x="7448550" y="1485900"/>
            <a:ext cx="304800" cy="304800"/>
            <a:chOff x="7448550" y="1485900"/>
            <a:chExt cx="304800" cy="304800"/>
          </a:xfrm>
        </p:grpSpPr>
        <p:sp>
          <p:nvSpPr>
            <p:cNvPr id="9" name="object 9"/>
            <p:cNvSpPr/>
            <p:nvPr/>
          </p:nvSpPr>
          <p:spPr>
            <a:xfrm>
              <a:off x="7448550" y="1485900"/>
              <a:ext cx="304800" cy="304800"/>
            </a:xfrm>
            <a:custGeom>
              <a:avLst/>
              <a:gdLst/>
              <a:ahLst/>
              <a:cxnLst/>
              <a:rect l="l" t="t" r="r" b="b"/>
              <a:pathLst>
                <a:path w="304800" h="304800">
                  <a:moveTo>
                    <a:pt x="152400" y="0"/>
                  </a:moveTo>
                  <a:lnTo>
                    <a:pt x="104217" y="7766"/>
                  </a:lnTo>
                  <a:lnTo>
                    <a:pt x="62380" y="29394"/>
                  </a:lnTo>
                  <a:lnTo>
                    <a:pt x="29394" y="62380"/>
                  </a:lnTo>
                  <a:lnTo>
                    <a:pt x="7766" y="104217"/>
                  </a:lnTo>
                  <a:lnTo>
                    <a:pt x="0" y="152400"/>
                  </a:lnTo>
                  <a:lnTo>
                    <a:pt x="7766" y="200582"/>
                  </a:lnTo>
                  <a:lnTo>
                    <a:pt x="29394" y="242419"/>
                  </a:lnTo>
                  <a:lnTo>
                    <a:pt x="62380" y="275405"/>
                  </a:lnTo>
                  <a:lnTo>
                    <a:pt x="104217" y="297033"/>
                  </a:lnTo>
                  <a:lnTo>
                    <a:pt x="152400" y="304800"/>
                  </a:lnTo>
                  <a:lnTo>
                    <a:pt x="200582" y="297033"/>
                  </a:lnTo>
                  <a:lnTo>
                    <a:pt x="242419" y="275405"/>
                  </a:lnTo>
                  <a:lnTo>
                    <a:pt x="275405" y="242419"/>
                  </a:lnTo>
                  <a:lnTo>
                    <a:pt x="297033" y="200582"/>
                  </a:lnTo>
                  <a:lnTo>
                    <a:pt x="304800" y="152400"/>
                  </a:lnTo>
                  <a:lnTo>
                    <a:pt x="297033" y="104217"/>
                  </a:lnTo>
                  <a:lnTo>
                    <a:pt x="275405" y="62380"/>
                  </a:lnTo>
                  <a:lnTo>
                    <a:pt x="242419" y="29394"/>
                  </a:lnTo>
                  <a:lnTo>
                    <a:pt x="200582" y="7766"/>
                  </a:lnTo>
                  <a:lnTo>
                    <a:pt x="152400" y="0"/>
                  </a:lnTo>
                  <a:close/>
                </a:path>
              </a:pathLst>
            </a:custGeom>
            <a:solidFill>
              <a:srgbClr val="A8B11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object 10"/>
            <p:cNvPicPr/>
            <p:nvPr/>
          </p:nvPicPr>
          <p:blipFill>
            <a:blip r:embed="rId4" cstate="print"/>
            <a:stretch>
              <a:fillRect/>
            </a:stretch>
          </p:blipFill>
          <p:spPr>
            <a:xfrm>
              <a:off x="7524750" y="1581150"/>
              <a:ext cx="142875" cy="114300"/>
            </a:xfrm>
            <a:prstGeom prst="rect">
              <a:avLst/>
            </a:prstGeom>
          </p:spPr>
        </p:pic>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2192000" h="6858000">
                <a:moveTo>
                  <a:pt x="12191999" y="0"/>
                </a:moveTo>
                <a:lnTo>
                  <a:pt x="0" y="0"/>
                </a:lnTo>
                <a:lnTo>
                  <a:pt x="0" y="6857996"/>
                </a:lnTo>
                <a:lnTo>
                  <a:pt x="12191999" y="6857996"/>
                </a:lnTo>
                <a:lnTo>
                  <a:pt x="12191999" y="0"/>
                </a:lnTo>
                <a:close/>
              </a:path>
            </a:pathLst>
          </a:custGeom>
          <a:solidFill>
            <a:srgbClr val="000000">
              <a:alpha val="85096"/>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617855" y="563562"/>
            <a:ext cx="10712450" cy="448945"/>
          </a:xfrm>
          <a:prstGeom prst="rect">
            <a:avLst/>
          </a:prstGeom>
        </p:spPr>
        <p:txBody>
          <a:bodyPr vert="horz" wrap="square" lIns="0" tIns="15875" rIns="0" bIns="0" rtlCol="0">
            <a:spAutoFit/>
          </a:bodyPr>
          <a:lstStyle/>
          <a:p>
            <a:pPr marL="12700">
              <a:lnSpc>
                <a:spcPct val="100000"/>
              </a:lnSpc>
              <a:spcBef>
                <a:spcPts val="125"/>
              </a:spcBef>
            </a:pPr>
            <a:r>
              <a:rPr spc="20" dirty="0"/>
              <a:t>Six</a:t>
            </a:r>
            <a:r>
              <a:rPr spc="-50" dirty="0"/>
              <a:t> </a:t>
            </a:r>
            <a:r>
              <a:rPr spc="25" dirty="0"/>
              <a:t>topic</a:t>
            </a:r>
            <a:r>
              <a:rPr spc="-25" dirty="0"/>
              <a:t> </a:t>
            </a:r>
            <a:r>
              <a:rPr spc="15" dirty="0"/>
              <a:t>committees</a:t>
            </a:r>
            <a:r>
              <a:rPr spc="65" dirty="0"/>
              <a:t> </a:t>
            </a:r>
            <a:r>
              <a:rPr spc="20" dirty="0"/>
              <a:t>to</a:t>
            </a:r>
            <a:r>
              <a:rPr spc="5" dirty="0"/>
              <a:t> </a:t>
            </a:r>
            <a:r>
              <a:rPr spc="25" dirty="0"/>
              <a:t>be</a:t>
            </a:r>
            <a:r>
              <a:rPr spc="50" dirty="0"/>
              <a:t> </a:t>
            </a:r>
            <a:r>
              <a:rPr spc="10" dirty="0"/>
              <a:t>established</a:t>
            </a:r>
            <a:r>
              <a:rPr spc="95" dirty="0"/>
              <a:t> </a:t>
            </a:r>
            <a:r>
              <a:rPr spc="-5" dirty="0"/>
              <a:t>and</a:t>
            </a:r>
            <a:r>
              <a:rPr spc="95" dirty="0"/>
              <a:t> </a:t>
            </a:r>
            <a:r>
              <a:rPr spc="20" dirty="0"/>
              <a:t>to</a:t>
            </a:r>
            <a:r>
              <a:rPr dirty="0"/>
              <a:t> </a:t>
            </a:r>
            <a:r>
              <a:rPr spc="10" dirty="0"/>
              <a:t>develop</a:t>
            </a:r>
            <a:r>
              <a:rPr spc="95" dirty="0"/>
              <a:t> </a:t>
            </a:r>
            <a:r>
              <a:rPr spc="10" dirty="0"/>
              <a:t>the</a:t>
            </a:r>
            <a:r>
              <a:rPr spc="-15" dirty="0"/>
              <a:t> </a:t>
            </a:r>
            <a:r>
              <a:rPr spc="10" dirty="0"/>
              <a:t>strategy</a:t>
            </a:r>
          </a:p>
        </p:txBody>
      </p:sp>
      <p:grpSp>
        <p:nvGrpSpPr>
          <p:cNvPr id="4" name="object 4" descr="Innovation"/>
          <p:cNvGrpSpPr/>
          <p:nvPr/>
        </p:nvGrpSpPr>
        <p:grpSpPr>
          <a:xfrm>
            <a:off x="885825" y="2933700"/>
            <a:ext cx="3067050" cy="3648075"/>
            <a:chOff x="885825" y="2933700"/>
            <a:chExt cx="3067050" cy="3648075"/>
          </a:xfrm>
        </p:grpSpPr>
        <p:sp>
          <p:nvSpPr>
            <p:cNvPr id="5" name="object 5"/>
            <p:cNvSpPr/>
            <p:nvPr/>
          </p:nvSpPr>
          <p:spPr>
            <a:xfrm>
              <a:off x="904875" y="2952750"/>
              <a:ext cx="3028950" cy="3609975"/>
            </a:xfrm>
            <a:custGeom>
              <a:avLst/>
              <a:gdLst/>
              <a:ahLst/>
              <a:cxnLst/>
              <a:rect l="l" t="t" r="r" b="b"/>
              <a:pathLst>
                <a:path w="3028950" h="3609975">
                  <a:moveTo>
                    <a:pt x="3028950" y="0"/>
                  </a:moveTo>
                  <a:lnTo>
                    <a:pt x="0" y="0"/>
                  </a:lnTo>
                  <a:lnTo>
                    <a:pt x="0" y="3609975"/>
                  </a:lnTo>
                  <a:lnTo>
                    <a:pt x="3028950" y="3609975"/>
                  </a:lnTo>
                  <a:lnTo>
                    <a:pt x="302895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904875" y="2952750"/>
              <a:ext cx="3028950" cy="3609975"/>
            </a:xfrm>
            <a:custGeom>
              <a:avLst/>
              <a:gdLst/>
              <a:ahLst/>
              <a:cxnLst/>
              <a:rect l="l" t="t" r="r" b="b"/>
              <a:pathLst>
                <a:path w="3028950" h="3609975">
                  <a:moveTo>
                    <a:pt x="0" y="3609975"/>
                  </a:moveTo>
                  <a:lnTo>
                    <a:pt x="3028950" y="3609975"/>
                  </a:lnTo>
                  <a:lnTo>
                    <a:pt x="3028950" y="0"/>
                  </a:lnTo>
                  <a:lnTo>
                    <a:pt x="0" y="0"/>
                  </a:lnTo>
                  <a:lnTo>
                    <a:pt x="0" y="3609975"/>
                  </a:lnTo>
                  <a:close/>
                </a:path>
              </a:pathLst>
            </a:custGeom>
            <a:ln w="38100">
              <a:solidFill>
                <a:srgbClr val="D3DF3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object 7"/>
          <p:cNvSpPr txBox="1"/>
          <p:nvPr/>
        </p:nvSpPr>
        <p:spPr>
          <a:xfrm>
            <a:off x="1699895" y="2980055"/>
            <a:ext cx="1450975" cy="39243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400" b="0" i="0" u="none" strike="noStrike" kern="1200" cap="none" spc="-5" normalizeH="0" baseline="0" noProof="0" dirty="0">
                <a:ln>
                  <a:noFill/>
                </a:ln>
                <a:solidFill>
                  <a:srgbClr val="565656"/>
                </a:solidFill>
                <a:effectLst/>
                <a:uLnTx/>
                <a:uFillTx/>
                <a:latin typeface="Trebuchet MS"/>
                <a:ea typeface="+mn-ea"/>
                <a:cs typeface="Trebuchet MS"/>
              </a:rPr>
              <a:t>I</a:t>
            </a:r>
            <a:r>
              <a:rPr kumimoji="0" sz="2400" b="0" i="0" u="none" strike="noStrike" kern="1200" cap="none" spc="-30" normalizeH="0" baseline="0" noProof="0" dirty="0">
                <a:ln>
                  <a:noFill/>
                </a:ln>
                <a:solidFill>
                  <a:srgbClr val="565656"/>
                </a:solidFill>
                <a:effectLst/>
                <a:uLnTx/>
                <a:uFillTx/>
                <a:latin typeface="Trebuchet MS"/>
                <a:ea typeface="+mn-ea"/>
                <a:cs typeface="Trebuchet MS"/>
              </a:rPr>
              <a:t>n</a:t>
            </a:r>
            <a:r>
              <a:rPr kumimoji="0" sz="2400" b="0" i="0" u="none" strike="noStrike" kern="1200" cap="none" spc="-40" normalizeH="0" baseline="0" noProof="0" dirty="0">
                <a:ln>
                  <a:noFill/>
                </a:ln>
                <a:solidFill>
                  <a:srgbClr val="565656"/>
                </a:solidFill>
                <a:effectLst/>
                <a:uLnTx/>
                <a:uFillTx/>
                <a:latin typeface="Trebuchet MS"/>
                <a:ea typeface="+mn-ea"/>
                <a:cs typeface="Trebuchet MS"/>
              </a:rPr>
              <a:t>n</a:t>
            </a:r>
            <a:r>
              <a:rPr kumimoji="0" sz="2400" b="0" i="0" u="none" strike="noStrike" kern="1200" cap="none" spc="-15" normalizeH="0" baseline="0" noProof="0" dirty="0">
                <a:ln>
                  <a:noFill/>
                </a:ln>
                <a:solidFill>
                  <a:srgbClr val="565656"/>
                </a:solidFill>
                <a:effectLst/>
                <a:uLnTx/>
                <a:uFillTx/>
                <a:latin typeface="Trebuchet MS"/>
                <a:ea typeface="+mn-ea"/>
                <a:cs typeface="Trebuchet MS"/>
              </a:rPr>
              <a:t>o</a:t>
            </a:r>
            <a:r>
              <a:rPr kumimoji="0" sz="2400" b="0" i="0" u="none" strike="noStrike" kern="1200" cap="none" spc="20" normalizeH="0" baseline="0" noProof="0" dirty="0">
                <a:ln>
                  <a:noFill/>
                </a:ln>
                <a:solidFill>
                  <a:srgbClr val="565656"/>
                </a:solidFill>
                <a:effectLst/>
                <a:uLnTx/>
                <a:uFillTx/>
                <a:latin typeface="Trebuchet MS"/>
                <a:ea typeface="+mn-ea"/>
                <a:cs typeface="Trebuchet MS"/>
              </a:rPr>
              <a:t>v</a:t>
            </a:r>
            <a:r>
              <a:rPr kumimoji="0" sz="2400" b="0" i="0" u="none" strike="noStrike" kern="1200" cap="none" spc="10" normalizeH="0" baseline="0" noProof="0" dirty="0">
                <a:ln>
                  <a:noFill/>
                </a:ln>
                <a:solidFill>
                  <a:srgbClr val="565656"/>
                </a:solidFill>
                <a:effectLst/>
                <a:uLnTx/>
                <a:uFillTx/>
                <a:latin typeface="Trebuchet MS"/>
                <a:ea typeface="+mn-ea"/>
                <a:cs typeface="Trebuchet MS"/>
              </a:rPr>
              <a:t>a</a:t>
            </a:r>
            <a:r>
              <a:rPr kumimoji="0" sz="2400" b="0" i="0" u="none" strike="noStrike" kern="1200" cap="none" spc="15" normalizeH="0" baseline="0" noProof="0" dirty="0">
                <a:ln>
                  <a:noFill/>
                </a:ln>
                <a:solidFill>
                  <a:srgbClr val="565656"/>
                </a:solidFill>
                <a:effectLst/>
                <a:uLnTx/>
                <a:uFillTx/>
                <a:latin typeface="Trebuchet MS"/>
                <a:ea typeface="+mn-ea"/>
                <a:cs typeface="Trebuchet MS"/>
              </a:rPr>
              <a:t>t</a:t>
            </a:r>
            <a:r>
              <a:rPr kumimoji="0" sz="2400" b="0" i="0" u="none" strike="noStrike" kern="1200" cap="none" spc="-10" normalizeH="0" baseline="0" noProof="0" dirty="0">
                <a:ln>
                  <a:noFill/>
                </a:ln>
                <a:solidFill>
                  <a:srgbClr val="565656"/>
                </a:solidFill>
                <a:effectLst/>
                <a:uLnTx/>
                <a:uFillTx/>
                <a:latin typeface="Trebuchet MS"/>
                <a:ea typeface="+mn-ea"/>
                <a:cs typeface="Trebuchet MS"/>
              </a:rPr>
              <a:t>i</a:t>
            </a:r>
            <a:r>
              <a:rPr kumimoji="0" sz="2400" b="0" i="0" u="none" strike="noStrike" kern="1200" cap="none" spc="-15" normalizeH="0" baseline="0" noProof="0" dirty="0">
                <a:ln>
                  <a:noFill/>
                </a:ln>
                <a:solidFill>
                  <a:srgbClr val="565656"/>
                </a:solidFill>
                <a:effectLst/>
                <a:uLnTx/>
                <a:uFillTx/>
                <a:latin typeface="Trebuchet MS"/>
                <a:ea typeface="+mn-ea"/>
                <a:cs typeface="Trebuchet MS"/>
              </a:rPr>
              <a:t>o</a:t>
            </a:r>
            <a:r>
              <a:rPr kumimoji="0" sz="2400" b="0" i="0" u="none" strike="noStrike" kern="1200" cap="none" spc="0" normalizeH="0" baseline="0" noProof="0" dirty="0">
                <a:ln>
                  <a:noFill/>
                </a:ln>
                <a:solidFill>
                  <a:srgbClr val="565656"/>
                </a:solidFill>
                <a:effectLst/>
                <a:uLnTx/>
                <a:uFillTx/>
                <a:latin typeface="Trebuchet MS"/>
                <a:ea typeface="+mn-ea"/>
                <a:cs typeface="Trebuchet MS"/>
              </a:rPr>
              <a:t>n</a:t>
            </a:r>
            <a:endParaRPr kumimoji="0" sz="2400" b="0" i="0" u="none" strike="noStrike" kern="1200" cap="none" spc="0" normalizeH="0" baseline="0" noProof="0">
              <a:ln>
                <a:noFill/>
              </a:ln>
              <a:solidFill>
                <a:prstClr val="black"/>
              </a:solidFill>
              <a:effectLst/>
              <a:uLnTx/>
              <a:uFillTx/>
              <a:latin typeface="Trebuchet MS"/>
              <a:ea typeface="+mn-ea"/>
              <a:cs typeface="Trebuchet MS"/>
            </a:endParaRPr>
          </a:p>
        </p:txBody>
      </p:sp>
      <p:grpSp>
        <p:nvGrpSpPr>
          <p:cNvPr id="8" name="object 8" descr="National competitiveness"/>
          <p:cNvGrpSpPr/>
          <p:nvPr/>
        </p:nvGrpSpPr>
        <p:grpSpPr>
          <a:xfrm>
            <a:off x="885825" y="1514475"/>
            <a:ext cx="9467850" cy="1181100"/>
            <a:chOff x="885825" y="1514475"/>
            <a:chExt cx="9467850" cy="1181100"/>
          </a:xfrm>
        </p:grpSpPr>
        <p:sp>
          <p:nvSpPr>
            <p:cNvPr id="9" name="object 9"/>
            <p:cNvSpPr/>
            <p:nvPr/>
          </p:nvSpPr>
          <p:spPr>
            <a:xfrm>
              <a:off x="904875" y="1533525"/>
              <a:ext cx="9429750" cy="1143000"/>
            </a:xfrm>
            <a:custGeom>
              <a:avLst/>
              <a:gdLst/>
              <a:ahLst/>
              <a:cxnLst/>
              <a:rect l="l" t="t" r="r" b="b"/>
              <a:pathLst>
                <a:path w="9429750" h="1143000">
                  <a:moveTo>
                    <a:pt x="4714875" y="0"/>
                  </a:moveTo>
                  <a:lnTo>
                    <a:pt x="0" y="1143000"/>
                  </a:lnTo>
                  <a:lnTo>
                    <a:pt x="9429750" y="1143000"/>
                  </a:lnTo>
                  <a:lnTo>
                    <a:pt x="471487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904875" y="1533525"/>
              <a:ext cx="9429750" cy="1143000"/>
            </a:xfrm>
            <a:custGeom>
              <a:avLst/>
              <a:gdLst/>
              <a:ahLst/>
              <a:cxnLst/>
              <a:rect l="l" t="t" r="r" b="b"/>
              <a:pathLst>
                <a:path w="9429750" h="1143000">
                  <a:moveTo>
                    <a:pt x="0" y="1143000"/>
                  </a:moveTo>
                  <a:lnTo>
                    <a:pt x="4714875" y="0"/>
                  </a:lnTo>
                  <a:lnTo>
                    <a:pt x="9429750" y="1143000"/>
                  </a:lnTo>
                  <a:lnTo>
                    <a:pt x="0" y="1143000"/>
                  </a:lnTo>
                  <a:close/>
                </a:path>
              </a:pathLst>
            </a:custGeom>
            <a:ln w="38100">
              <a:solidFill>
                <a:srgbClr val="D3DF3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object 11"/>
          <p:cNvSpPr txBox="1"/>
          <p:nvPr/>
        </p:nvSpPr>
        <p:spPr>
          <a:xfrm>
            <a:off x="3545204" y="1883092"/>
            <a:ext cx="4150360" cy="754380"/>
          </a:xfrm>
          <a:prstGeom prst="rect">
            <a:avLst/>
          </a:prstGeom>
        </p:spPr>
        <p:txBody>
          <a:bodyPr vert="horz" wrap="square" lIns="0" tIns="27940" rIns="0" bIns="0" rtlCol="0">
            <a:spAutoFit/>
          </a:bodyPr>
          <a:lstStyle/>
          <a:p>
            <a:pPr marL="12700" marR="5080" lvl="0" indent="342900" algn="l" defTabSz="914400" rtl="0" eaLnBrk="1" fontAlgn="auto" latinLnBrk="0" hangingPunct="1">
              <a:lnSpc>
                <a:spcPts val="2850"/>
              </a:lnSpc>
              <a:spcBef>
                <a:spcPts val="220"/>
              </a:spcBef>
              <a:spcAft>
                <a:spcPts val="0"/>
              </a:spcAft>
              <a:buClrTx/>
              <a:buSzTx/>
              <a:buFontTx/>
              <a:buNone/>
              <a:tabLst/>
              <a:defRPr/>
            </a:pPr>
            <a:r>
              <a:rPr kumimoji="0" sz="2400" b="0" i="0" u="none" strike="noStrike" kern="1200" cap="none" spc="-10" normalizeH="0" baseline="0" noProof="0" dirty="0">
                <a:ln>
                  <a:noFill/>
                </a:ln>
                <a:solidFill>
                  <a:srgbClr val="565656"/>
                </a:solidFill>
                <a:effectLst/>
                <a:uLnTx/>
                <a:uFillTx/>
                <a:latin typeface="Trebuchet MS"/>
                <a:ea typeface="+mn-ea"/>
                <a:cs typeface="Trebuchet MS"/>
              </a:rPr>
              <a:t>National</a:t>
            </a:r>
            <a:r>
              <a:rPr kumimoji="0" sz="2400" b="0" i="0" u="none" strike="noStrike" kern="1200" cap="none" spc="50" normalizeH="0" baseline="0" noProof="0" dirty="0">
                <a:ln>
                  <a:noFill/>
                </a:ln>
                <a:solidFill>
                  <a:srgbClr val="565656"/>
                </a:solidFill>
                <a:effectLst/>
                <a:uLnTx/>
                <a:uFillTx/>
                <a:latin typeface="Trebuchet MS"/>
                <a:ea typeface="+mn-ea"/>
                <a:cs typeface="Trebuchet MS"/>
              </a:rPr>
              <a:t> </a:t>
            </a:r>
            <a:r>
              <a:rPr kumimoji="0" sz="2400" b="0" i="0" u="none" strike="noStrike" kern="1200" cap="none" spc="-5" normalizeH="0" baseline="0" noProof="0" dirty="0">
                <a:ln>
                  <a:noFill/>
                </a:ln>
                <a:solidFill>
                  <a:srgbClr val="565656"/>
                </a:solidFill>
                <a:effectLst/>
                <a:uLnTx/>
                <a:uFillTx/>
                <a:latin typeface="Trebuchet MS"/>
                <a:ea typeface="+mn-ea"/>
                <a:cs typeface="Trebuchet MS"/>
              </a:rPr>
              <a:t>competitiveness </a:t>
            </a:r>
            <a:r>
              <a:rPr kumimoji="0" sz="2400" b="0" i="0" u="none" strike="noStrike" kern="1200" cap="none" spc="0" normalizeH="0" baseline="0" noProof="0" dirty="0">
                <a:ln>
                  <a:noFill/>
                </a:ln>
                <a:solidFill>
                  <a:srgbClr val="565656"/>
                </a:solidFill>
                <a:effectLst/>
                <a:uLnTx/>
                <a:uFillTx/>
                <a:latin typeface="Trebuchet MS"/>
                <a:ea typeface="+mn-ea"/>
                <a:cs typeface="Trebuchet MS"/>
              </a:rPr>
              <a:t> </a:t>
            </a:r>
            <a:r>
              <a:rPr kumimoji="0" sz="2400" b="0" i="0" u="none" strike="noStrike" kern="1200" cap="none" spc="15" normalizeH="0" baseline="0" noProof="0" dirty="0">
                <a:ln>
                  <a:noFill/>
                </a:ln>
                <a:solidFill>
                  <a:srgbClr val="565656"/>
                </a:solidFill>
                <a:effectLst/>
                <a:uLnTx/>
                <a:uFillTx/>
                <a:latin typeface="Trebuchet MS"/>
                <a:ea typeface="+mn-ea"/>
                <a:cs typeface="Trebuchet MS"/>
              </a:rPr>
              <a:t>(</a:t>
            </a:r>
            <a:r>
              <a:rPr kumimoji="0" sz="2400" b="0" i="0" u="none" strike="noStrike" kern="1200" cap="none" spc="25" normalizeH="0" baseline="0" noProof="0" dirty="0">
                <a:ln>
                  <a:noFill/>
                </a:ln>
                <a:solidFill>
                  <a:srgbClr val="565656"/>
                </a:solidFill>
                <a:effectLst/>
                <a:uLnTx/>
                <a:uFillTx/>
                <a:latin typeface="Trebuchet MS"/>
                <a:ea typeface="+mn-ea"/>
                <a:cs typeface="Trebuchet MS"/>
              </a:rPr>
              <a:t>GD</a:t>
            </a:r>
            <a:r>
              <a:rPr kumimoji="0" sz="2400" b="0" i="0" u="none" strike="noStrike" kern="1200" cap="none" spc="-440" normalizeH="0" baseline="0" noProof="0" dirty="0">
                <a:ln>
                  <a:noFill/>
                </a:ln>
                <a:solidFill>
                  <a:srgbClr val="565656"/>
                </a:solidFill>
                <a:effectLst/>
                <a:uLnTx/>
                <a:uFillTx/>
                <a:latin typeface="Trebuchet MS"/>
                <a:ea typeface="+mn-ea"/>
                <a:cs typeface="Trebuchet MS"/>
              </a:rPr>
              <a:t>P</a:t>
            </a:r>
            <a:r>
              <a:rPr kumimoji="0" sz="2400" b="0" i="0" u="none" strike="noStrike" kern="1200" cap="none" spc="0" normalizeH="0" baseline="0" noProof="0" dirty="0">
                <a:ln>
                  <a:noFill/>
                </a:ln>
                <a:solidFill>
                  <a:srgbClr val="565656"/>
                </a:solidFill>
                <a:effectLst/>
                <a:uLnTx/>
                <a:uFillTx/>
                <a:latin typeface="Trebuchet MS"/>
                <a:ea typeface="+mn-ea"/>
                <a:cs typeface="Trebuchet MS"/>
              </a:rPr>
              <a:t>,</a:t>
            </a:r>
            <a:r>
              <a:rPr kumimoji="0" sz="2400" b="0" i="0" u="none" strike="noStrike" kern="1200" cap="none" spc="-110" normalizeH="0" baseline="0" noProof="0" dirty="0">
                <a:ln>
                  <a:noFill/>
                </a:ln>
                <a:solidFill>
                  <a:srgbClr val="565656"/>
                </a:solidFill>
                <a:effectLst/>
                <a:uLnTx/>
                <a:uFillTx/>
                <a:latin typeface="Trebuchet MS"/>
                <a:ea typeface="+mn-ea"/>
                <a:cs typeface="Trebuchet MS"/>
              </a:rPr>
              <a:t> </a:t>
            </a:r>
            <a:r>
              <a:rPr kumimoji="0" sz="2400" b="0" i="0" u="none" strike="noStrike" kern="1200" cap="none" spc="15" normalizeH="0" baseline="0" noProof="0" dirty="0">
                <a:ln>
                  <a:noFill/>
                </a:ln>
                <a:solidFill>
                  <a:srgbClr val="565656"/>
                </a:solidFill>
                <a:effectLst/>
                <a:uLnTx/>
                <a:uFillTx/>
                <a:latin typeface="Trebuchet MS"/>
                <a:ea typeface="+mn-ea"/>
                <a:cs typeface="Trebuchet MS"/>
              </a:rPr>
              <a:t>j</a:t>
            </a:r>
            <a:r>
              <a:rPr kumimoji="0" sz="2400" b="0" i="0" u="none" strike="noStrike" kern="1200" cap="none" spc="-15" normalizeH="0" baseline="0" noProof="0" dirty="0">
                <a:ln>
                  <a:noFill/>
                </a:ln>
                <a:solidFill>
                  <a:srgbClr val="565656"/>
                </a:solidFill>
                <a:effectLst/>
                <a:uLnTx/>
                <a:uFillTx/>
                <a:latin typeface="Trebuchet MS"/>
                <a:ea typeface="+mn-ea"/>
                <a:cs typeface="Trebuchet MS"/>
              </a:rPr>
              <a:t>o</a:t>
            </a:r>
            <a:r>
              <a:rPr kumimoji="0" sz="2400" b="0" i="0" u="none" strike="noStrike" kern="1200" cap="none" spc="10" normalizeH="0" baseline="0" noProof="0" dirty="0">
                <a:ln>
                  <a:noFill/>
                </a:ln>
                <a:solidFill>
                  <a:srgbClr val="565656"/>
                </a:solidFill>
                <a:effectLst/>
                <a:uLnTx/>
                <a:uFillTx/>
                <a:latin typeface="Trebuchet MS"/>
                <a:ea typeface="+mn-ea"/>
                <a:cs typeface="Trebuchet MS"/>
              </a:rPr>
              <a:t>b</a:t>
            </a:r>
            <a:r>
              <a:rPr kumimoji="0" sz="2400" b="0" i="0" u="none" strike="noStrike" kern="1200" cap="none" spc="0" normalizeH="0" baseline="0" noProof="0" dirty="0">
                <a:ln>
                  <a:noFill/>
                </a:ln>
                <a:solidFill>
                  <a:srgbClr val="565656"/>
                </a:solidFill>
                <a:effectLst/>
                <a:uLnTx/>
                <a:uFillTx/>
                <a:latin typeface="Trebuchet MS"/>
                <a:ea typeface="+mn-ea"/>
                <a:cs typeface="Trebuchet MS"/>
              </a:rPr>
              <a:t>s,</a:t>
            </a:r>
            <a:r>
              <a:rPr kumimoji="0" sz="2400" b="0" i="0" u="none" strike="noStrike" kern="1200" cap="none" spc="-30" normalizeH="0" baseline="0" noProof="0" dirty="0">
                <a:ln>
                  <a:noFill/>
                </a:ln>
                <a:solidFill>
                  <a:srgbClr val="565656"/>
                </a:solidFill>
                <a:effectLst/>
                <a:uLnTx/>
                <a:uFillTx/>
                <a:latin typeface="Trebuchet MS"/>
                <a:ea typeface="+mn-ea"/>
                <a:cs typeface="Trebuchet MS"/>
              </a:rPr>
              <a:t> </a:t>
            </a:r>
            <a:r>
              <a:rPr kumimoji="0" sz="2400" b="0" i="0" u="none" strike="noStrike" kern="1200" cap="none" spc="0" normalizeH="0" baseline="0" noProof="0" dirty="0">
                <a:ln>
                  <a:noFill/>
                </a:ln>
                <a:solidFill>
                  <a:srgbClr val="565656"/>
                </a:solidFill>
                <a:effectLst/>
                <a:uLnTx/>
                <a:uFillTx/>
                <a:latin typeface="Trebuchet MS"/>
                <a:ea typeface="+mn-ea"/>
                <a:cs typeface="Trebuchet MS"/>
              </a:rPr>
              <a:t>s</a:t>
            </a:r>
            <a:r>
              <a:rPr kumimoji="0" sz="2400" b="0" i="0" u="none" strike="noStrike" kern="1200" cap="none" spc="-30" normalizeH="0" baseline="0" noProof="0" dirty="0">
                <a:ln>
                  <a:noFill/>
                </a:ln>
                <a:solidFill>
                  <a:srgbClr val="565656"/>
                </a:solidFill>
                <a:effectLst/>
                <a:uLnTx/>
                <a:uFillTx/>
                <a:latin typeface="Trebuchet MS"/>
                <a:ea typeface="+mn-ea"/>
                <a:cs typeface="Trebuchet MS"/>
              </a:rPr>
              <a:t>e</a:t>
            </a:r>
            <a:r>
              <a:rPr kumimoji="0" sz="2400" b="0" i="0" u="none" strike="noStrike" kern="1200" cap="none" spc="10" normalizeH="0" baseline="0" noProof="0" dirty="0">
                <a:ln>
                  <a:noFill/>
                </a:ln>
                <a:solidFill>
                  <a:srgbClr val="565656"/>
                </a:solidFill>
                <a:effectLst/>
                <a:uLnTx/>
                <a:uFillTx/>
                <a:latin typeface="Trebuchet MS"/>
                <a:ea typeface="+mn-ea"/>
                <a:cs typeface="Trebuchet MS"/>
              </a:rPr>
              <a:t>c</a:t>
            </a:r>
            <a:r>
              <a:rPr kumimoji="0" sz="2400" b="0" i="0" u="none" strike="noStrike" kern="1200" cap="none" spc="-35" normalizeH="0" baseline="0" noProof="0" dirty="0">
                <a:ln>
                  <a:noFill/>
                </a:ln>
                <a:solidFill>
                  <a:srgbClr val="565656"/>
                </a:solidFill>
                <a:effectLst/>
                <a:uLnTx/>
                <a:uFillTx/>
                <a:latin typeface="Trebuchet MS"/>
                <a:ea typeface="+mn-ea"/>
                <a:cs typeface="Trebuchet MS"/>
              </a:rPr>
              <a:t>ur</a:t>
            </a:r>
            <a:r>
              <a:rPr kumimoji="0" sz="2400" b="0" i="0" u="none" strike="noStrike" kern="1200" cap="none" spc="-10" normalizeH="0" baseline="0" noProof="0" dirty="0">
                <a:ln>
                  <a:noFill/>
                </a:ln>
                <a:solidFill>
                  <a:srgbClr val="565656"/>
                </a:solidFill>
                <a:effectLst/>
                <a:uLnTx/>
                <a:uFillTx/>
                <a:latin typeface="Trebuchet MS"/>
                <a:ea typeface="+mn-ea"/>
                <a:cs typeface="Trebuchet MS"/>
              </a:rPr>
              <a:t>i</a:t>
            </a:r>
            <a:r>
              <a:rPr kumimoji="0" sz="2400" b="0" i="0" u="none" strike="noStrike" kern="1200" cap="none" spc="20" normalizeH="0" baseline="0" noProof="0" dirty="0">
                <a:ln>
                  <a:noFill/>
                </a:ln>
                <a:solidFill>
                  <a:srgbClr val="565656"/>
                </a:solidFill>
                <a:effectLst/>
                <a:uLnTx/>
                <a:uFillTx/>
                <a:latin typeface="Trebuchet MS"/>
                <a:ea typeface="+mn-ea"/>
                <a:cs typeface="Trebuchet MS"/>
              </a:rPr>
              <a:t>t</a:t>
            </a:r>
            <a:r>
              <a:rPr kumimoji="0" sz="2400" b="0" i="0" u="none" strike="noStrike" kern="1200" cap="none" spc="0" normalizeH="0" baseline="0" noProof="0" dirty="0">
                <a:ln>
                  <a:noFill/>
                </a:ln>
                <a:solidFill>
                  <a:srgbClr val="565656"/>
                </a:solidFill>
                <a:effectLst/>
                <a:uLnTx/>
                <a:uFillTx/>
                <a:latin typeface="Trebuchet MS"/>
                <a:ea typeface="+mn-ea"/>
                <a:cs typeface="Trebuchet MS"/>
              </a:rPr>
              <a:t>y</a:t>
            </a:r>
            <a:r>
              <a:rPr kumimoji="0" sz="2400" b="0" i="0" u="none" strike="noStrike" kern="1200" cap="none" spc="114" normalizeH="0" baseline="0" noProof="0" dirty="0">
                <a:ln>
                  <a:noFill/>
                </a:ln>
                <a:solidFill>
                  <a:srgbClr val="565656"/>
                </a:solidFill>
                <a:effectLst/>
                <a:uLnTx/>
                <a:uFillTx/>
                <a:latin typeface="Trebuchet MS"/>
                <a:ea typeface="+mn-ea"/>
                <a:cs typeface="Trebuchet MS"/>
              </a:rPr>
              <a:t> </a:t>
            </a:r>
            <a:r>
              <a:rPr kumimoji="0" sz="2400" b="0" i="0" u="none" strike="noStrike" kern="1200" cap="none" spc="-15" normalizeH="0" baseline="0" noProof="0" dirty="0">
                <a:ln>
                  <a:noFill/>
                </a:ln>
                <a:solidFill>
                  <a:srgbClr val="565656"/>
                </a:solidFill>
                <a:effectLst/>
                <a:uLnTx/>
                <a:uFillTx/>
                <a:latin typeface="Trebuchet MS"/>
                <a:ea typeface="+mn-ea"/>
                <a:cs typeface="Trebuchet MS"/>
              </a:rPr>
              <a:t>o</a:t>
            </a:r>
            <a:r>
              <a:rPr kumimoji="0" sz="2400" b="0" i="0" u="none" strike="noStrike" kern="1200" cap="none" spc="0" normalizeH="0" baseline="0" noProof="0" dirty="0">
                <a:ln>
                  <a:noFill/>
                </a:ln>
                <a:solidFill>
                  <a:srgbClr val="565656"/>
                </a:solidFill>
                <a:effectLst/>
                <a:uLnTx/>
                <a:uFillTx/>
                <a:latin typeface="Trebuchet MS"/>
                <a:ea typeface="+mn-ea"/>
                <a:cs typeface="Trebuchet MS"/>
              </a:rPr>
              <a:t>f</a:t>
            </a:r>
            <a:r>
              <a:rPr kumimoji="0" sz="2400" b="0" i="0" u="none" strike="noStrike" kern="1200" cap="none" spc="30" normalizeH="0" baseline="0" noProof="0" dirty="0">
                <a:ln>
                  <a:noFill/>
                </a:ln>
                <a:solidFill>
                  <a:srgbClr val="565656"/>
                </a:solidFill>
                <a:effectLst/>
                <a:uLnTx/>
                <a:uFillTx/>
                <a:latin typeface="Trebuchet MS"/>
                <a:ea typeface="+mn-ea"/>
                <a:cs typeface="Trebuchet MS"/>
              </a:rPr>
              <a:t> </a:t>
            </a:r>
            <a:r>
              <a:rPr kumimoji="0" sz="2400" b="0" i="0" u="none" strike="noStrike" kern="1200" cap="none" spc="0" normalizeH="0" baseline="0" noProof="0" dirty="0">
                <a:ln>
                  <a:noFill/>
                </a:ln>
                <a:solidFill>
                  <a:srgbClr val="565656"/>
                </a:solidFill>
                <a:effectLst/>
                <a:uLnTx/>
                <a:uFillTx/>
                <a:latin typeface="Trebuchet MS"/>
                <a:ea typeface="+mn-ea"/>
                <a:cs typeface="Trebuchet MS"/>
              </a:rPr>
              <a:t>s</a:t>
            </a:r>
            <a:r>
              <a:rPr kumimoji="0" sz="2400" b="0" i="0" u="none" strike="noStrike" kern="1200" cap="none" spc="-30" normalizeH="0" baseline="0" noProof="0" dirty="0">
                <a:ln>
                  <a:noFill/>
                </a:ln>
                <a:solidFill>
                  <a:srgbClr val="565656"/>
                </a:solidFill>
                <a:effectLst/>
                <a:uLnTx/>
                <a:uFillTx/>
                <a:latin typeface="Trebuchet MS"/>
                <a:ea typeface="+mn-ea"/>
                <a:cs typeface="Trebuchet MS"/>
              </a:rPr>
              <a:t>u</a:t>
            </a:r>
            <a:r>
              <a:rPr kumimoji="0" sz="2400" b="0" i="0" u="none" strike="noStrike" kern="1200" cap="none" spc="10" normalizeH="0" baseline="0" noProof="0" dirty="0">
                <a:ln>
                  <a:noFill/>
                </a:ln>
                <a:solidFill>
                  <a:srgbClr val="565656"/>
                </a:solidFill>
                <a:effectLst/>
                <a:uLnTx/>
                <a:uFillTx/>
                <a:latin typeface="Trebuchet MS"/>
                <a:ea typeface="+mn-ea"/>
                <a:cs typeface="Trebuchet MS"/>
              </a:rPr>
              <a:t>pp</a:t>
            </a:r>
            <a:r>
              <a:rPr kumimoji="0" sz="2400" b="0" i="0" u="none" strike="noStrike" kern="1200" cap="none" spc="-35" normalizeH="0" baseline="0" noProof="0" dirty="0">
                <a:ln>
                  <a:noFill/>
                </a:ln>
                <a:solidFill>
                  <a:srgbClr val="565656"/>
                </a:solidFill>
                <a:effectLst/>
                <a:uLnTx/>
                <a:uFillTx/>
                <a:latin typeface="Trebuchet MS"/>
                <a:ea typeface="+mn-ea"/>
                <a:cs typeface="Trebuchet MS"/>
              </a:rPr>
              <a:t>l</a:t>
            </a:r>
            <a:r>
              <a:rPr kumimoji="0" sz="2400" b="0" i="0" u="none" strike="noStrike" kern="1200" cap="none" spc="15" normalizeH="0" baseline="0" noProof="0" dirty="0">
                <a:ln>
                  <a:noFill/>
                </a:ln>
                <a:solidFill>
                  <a:srgbClr val="565656"/>
                </a:solidFill>
                <a:effectLst/>
                <a:uLnTx/>
                <a:uFillTx/>
                <a:latin typeface="Trebuchet MS"/>
                <a:ea typeface="+mn-ea"/>
                <a:cs typeface="Trebuchet MS"/>
              </a:rPr>
              <a:t>y</a:t>
            </a:r>
            <a:r>
              <a:rPr kumimoji="0" sz="2400" b="0" i="0" u="none" strike="noStrike" kern="1200" cap="none" spc="0" normalizeH="0" baseline="0" noProof="0" dirty="0">
                <a:ln>
                  <a:noFill/>
                </a:ln>
                <a:solidFill>
                  <a:srgbClr val="565656"/>
                </a:solidFill>
                <a:effectLst/>
                <a:uLnTx/>
                <a:uFillTx/>
                <a:latin typeface="Trebuchet MS"/>
                <a:ea typeface="+mn-ea"/>
                <a:cs typeface="Trebuchet MS"/>
              </a:rPr>
              <a:t>)</a:t>
            </a:r>
            <a:endParaRPr kumimoji="0" sz="2400" b="0" i="0" u="none" strike="noStrike" kern="1200" cap="none" spc="0" normalizeH="0" baseline="0" noProof="0">
              <a:ln>
                <a:noFill/>
              </a:ln>
              <a:solidFill>
                <a:prstClr val="black"/>
              </a:solidFill>
              <a:effectLst/>
              <a:uLnTx/>
              <a:uFillTx/>
              <a:latin typeface="Trebuchet MS"/>
              <a:ea typeface="+mn-ea"/>
              <a:cs typeface="Trebuchet MS"/>
            </a:endParaRPr>
          </a:p>
        </p:txBody>
      </p:sp>
      <p:grpSp>
        <p:nvGrpSpPr>
          <p:cNvPr id="12" name="object 12" descr="Industrialization "/>
          <p:cNvGrpSpPr/>
          <p:nvPr/>
        </p:nvGrpSpPr>
        <p:grpSpPr>
          <a:xfrm>
            <a:off x="4086225" y="2905125"/>
            <a:ext cx="3067050" cy="3657600"/>
            <a:chOff x="4086225" y="2905125"/>
            <a:chExt cx="3067050" cy="3657600"/>
          </a:xfrm>
        </p:grpSpPr>
        <p:sp>
          <p:nvSpPr>
            <p:cNvPr id="13" name="object 13"/>
            <p:cNvSpPr/>
            <p:nvPr/>
          </p:nvSpPr>
          <p:spPr>
            <a:xfrm>
              <a:off x="4105275" y="2924174"/>
              <a:ext cx="3028950" cy="3619500"/>
            </a:xfrm>
            <a:custGeom>
              <a:avLst/>
              <a:gdLst/>
              <a:ahLst/>
              <a:cxnLst/>
              <a:rect l="l" t="t" r="r" b="b"/>
              <a:pathLst>
                <a:path w="3028950" h="3619500">
                  <a:moveTo>
                    <a:pt x="3028950" y="3448050"/>
                  </a:moveTo>
                  <a:lnTo>
                    <a:pt x="0" y="3448050"/>
                  </a:lnTo>
                  <a:lnTo>
                    <a:pt x="0" y="3619500"/>
                  </a:lnTo>
                  <a:lnTo>
                    <a:pt x="3028950" y="3619500"/>
                  </a:lnTo>
                  <a:lnTo>
                    <a:pt x="3028950" y="3448050"/>
                  </a:lnTo>
                  <a:close/>
                </a:path>
                <a:path w="3028950" h="3619500">
                  <a:moveTo>
                    <a:pt x="3028950" y="2943225"/>
                  </a:moveTo>
                  <a:lnTo>
                    <a:pt x="0" y="2943225"/>
                  </a:lnTo>
                  <a:lnTo>
                    <a:pt x="0" y="2990850"/>
                  </a:lnTo>
                  <a:lnTo>
                    <a:pt x="3028950" y="2990850"/>
                  </a:lnTo>
                  <a:lnTo>
                    <a:pt x="3028950" y="2943225"/>
                  </a:lnTo>
                  <a:close/>
                </a:path>
                <a:path w="3028950" h="3619500">
                  <a:moveTo>
                    <a:pt x="3028950" y="2438400"/>
                  </a:moveTo>
                  <a:lnTo>
                    <a:pt x="0" y="2438400"/>
                  </a:lnTo>
                  <a:lnTo>
                    <a:pt x="0" y="2486025"/>
                  </a:lnTo>
                  <a:lnTo>
                    <a:pt x="3028950" y="2486025"/>
                  </a:lnTo>
                  <a:lnTo>
                    <a:pt x="3028950" y="2438400"/>
                  </a:lnTo>
                  <a:close/>
                </a:path>
                <a:path w="3028950" h="3619500">
                  <a:moveTo>
                    <a:pt x="3028950" y="0"/>
                  </a:moveTo>
                  <a:lnTo>
                    <a:pt x="0" y="0"/>
                  </a:lnTo>
                  <a:lnTo>
                    <a:pt x="0" y="1981200"/>
                  </a:lnTo>
                  <a:lnTo>
                    <a:pt x="3028950" y="1981200"/>
                  </a:lnTo>
                  <a:lnTo>
                    <a:pt x="302895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4105275" y="2924175"/>
              <a:ext cx="3028950" cy="3619500"/>
            </a:xfrm>
            <a:custGeom>
              <a:avLst/>
              <a:gdLst/>
              <a:ahLst/>
              <a:cxnLst/>
              <a:rect l="l" t="t" r="r" b="b"/>
              <a:pathLst>
                <a:path w="3028950" h="3619500">
                  <a:moveTo>
                    <a:pt x="0" y="3619500"/>
                  </a:moveTo>
                  <a:lnTo>
                    <a:pt x="3028950" y="3619500"/>
                  </a:lnTo>
                  <a:lnTo>
                    <a:pt x="3028950" y="0"/>
                  </a:lnTo>
                  <a:lnTo>
                    <a:pt x="0" y="0"/>
                  </a:lnTo>
                  <a:lnTo>
                    <a:pt x="0" y="3619500"/>
                  </a:lnTo>
                  <a:close/>
                </a:path>
              </a:pathLst>
            </a:custGeom>
            <a:ln w="38100">
              <a:solidFill>
                <a:srgbClr val="D3DF3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object 15"/>
          <p:cNvSpPr txBox="1"/>
          <p:nvPr/>
        </p:nvSpPr>
        <p:spPr>
          <a:xfrm>
            <a:off x="4512055" y="2956623"/>
            <a:ext cx="2230120" cy="3917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10" normalizeH="0" baseline="0" noProof="0" dirty="0">
                <a:ln>
                  <a:noFill/>
                </a:ln>
                <a:solidFill>
                  <a:srgbClr val="565656"/>
                </a:solidFill>
                <a:effectLst/>
                <a:uLnTx/>
                <a:uFillTx/>
                <a:latin typeface="Trebuchet MS"/>
                <a:ea typeface="+mn-ea"/>
                <a:cs typeface="Trebuchet MS"/>
              </a:rPr>
              <a:t>Industrialization</a:t>
            </a:r>
            <a:endParaRPr kumimoji="0" sz="2400" b="0" i="0" u="none" strike="noStrike" kern="1200" cap="none" spc="0" normalizeH="0" baseline="0" noProof="0">
              <a:ln>
                <a:noFill/>
              </a:ln>
              <a:solidFill>
                <a:prstClr val="black"/>
              </a:solidFill>
              <a:effectLst/>
              <a:uLnTx/>
              <a:uFillTx/>
              <a:latin typeface="Trebuchet MS"/>
              <a:ea typeface="+mn-ea"/>
              <a:cs typeface="Trebuchet MS"/>
            </a:endParaRPr>
          </a:p>
        </p:txBody>
      </p:sp>
      <p:grpSp>
        <p:nvGrpSpPr>
          <p:cNvPr id="16" name="object 16" descr="localization"/>
          <p:cNvGrpSpPr/>
          <p:nvPr/>
        </p:nvGrpSpPr>
        <p:grpSpPr>
          <a:xfrm>
            <a:off x="7286625" y="2905125"/>
            <a:ext cx="3067050" cy="3657600"/>
            <a:chOff x="7286625" y="2905125"/>
            <a:chExt cx="3067050" cy="3657600"/>
          </a:xfrm>
        </p:grpSpPr>
        <p:sp>
          <p:nvSpPr>
            <p:cNvPr id="17" name="object 17"/>
            <p:cNvSpPr/>
            <p:nvPr/>
          </p:nvSpPr>
          <p:spPr>
            <a:xfrm>
              <a:off x="7305675" y="2924175"/>
              <a:ext cx="3028950" cy="3619500"/>
            </a:xfrm>
            <a:custGeom>
              <a:avLst/>
              <a:gdLst/>
              <a:ahLst/>
              <a:cxnLst/>
              <a:rect l="l" t="t" r="r" b="b"/>
              <a:pathLst>
                <a:path w="3028950" h="3619500">
                  <a:moveTo>
                    <a:pt x="3028950" y="0"/>
                  </a:moveTo>
                  <a:lnTo>
                    <a:pt x="0" y="0"/>
                  </a:lnTo>
                  <a:lnTo>
                    <a:pt x="0" y="3619500"/>
                  </a:lnTo>
                  <a:lnTo>
                    <a:pt x="3028950" y="3619500"/>
                  </a:lnTo>
                  <a:lnTo>
                    <a:pt x="302895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7305675" y="2924175"/>
              <a:ext cx="3028950" cy="3619500"/>
            </a:xfrm>
            <a:custGeom>
              <a:avLst/>
              <a:gdLst/>
              <a:ahLst/>
              <a:cxnLst/>
              <a:rect l="l" t="t" r="r" b="b"/>
              <a:pathLst>
                <a:path w="3028950" h="3619500">
                  <a:moveTo>
                    <a:pt x="0" y="3619500"/>
                  </a:moveTo>
                  <a:lnTo>
                    <a:pt x="3028950" y="3619500"/>
                  </a:lnTo>
                  <a:lnTo>
                    <a:pt x="3028950" y="0"/>
                  </a:lnTo>
                  <a:lnTo>
                    <a:pt x="0" y="0"/>
                  </a:lnTo>
                  <a:lnTo>
                    <a:pt x="0" y="3619500"/>
                  </a:lnTo>
                  <a:close/>
                </a:path>
              </a:pathLst>
            </a:custGeom>
            <a:ln w="38100">
              <a:solidFill>
                <a:srgbClr val="D3DF3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object 19"/>
          <p:cNvSpPr txBox="1"/>
          <p:nvPr/>
        </p:nvSpPr>
        <p:spPr>
          <a:xfrm>
            <a:off x="7991220" y="2956623"/>
            <a:ext cx="1671320" cy="3917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15" normalizeH="0" baseline="0" noProof="0" dirty="0">
                <a:ln>
                  <a:noFill/>
                </a:ln>
                <a:solidFill>
                  <a:srgbClr val="565656"/>
                </a:solidFill>
                <a:effectLst/>
                <a:uLnTx/>
                <a:uFillTx/>
                <a:latin typeface="Trebuchet MS"/>
                <a:ea typeface="+mn-ea"/>
                <a:cs typeface="Trebuchet MS"/>
              </a:rPr>
              <a:t>Lo</a:t>
            </a:r>
            <a:r>
              <a:rPr kumimoji="0" sz="2400" b="0" i="0" u="none" strike="noStrike" kern="1200" cap="none" spc="10" normalizeH="0" baseline="0" noProof="0" dirty="0">
                <a:ln>
                  <a:noFill/>
                </a:ln>
                <a:solidFill>
                  <a:srgbClr val="565656"/>
                </a:solidFill>
                <a:effectLst/>
                <a:uLnTx/>
                <a:uFillTx/>
                <a:latin typeface="Trebuchet MS"/>
                <a:ea typeface="+mn-ea"/>
                <a:cs typeface="Trebuchet MS"/>
              </a:rPr>
              <a:t>ca</a:t>
            </a:r>
            <a:r>
              <a:rPr kumimoji="0" sz="2400" b="0" i="0" u="none" strike="noStrike" kern="1200" cap="none" spc="-35" normalizeH="0" baseline="0" noProof="0" dirty="0">
                <a:ln>
                  <a:noFill/>
                </a:ln>
                <a:solidFill>
                  <a:srgbClr val="565656"/>
                </a:solidFill>
                <a:effectLst/>
                <a:uLnTx/>
                <a:uFillTx/>
                <a:latin typeface="Trebuchet MS"/>
                <a:ea typeface="+mn-ea"/>
                <a:cs typeface="Trebuchet MS"/>
              </a:rPr>
              <a:t>l</a:t>
            </a:r>
            <a:r>
              <a:rPr kumimoji="0" sz="2400" b="0" i="0" u="none" strike="noStrike" kern="1200" cap="none" spc="-10" normalizeH="0" baseline="0" noProof="0" dirty="0">
                <a:ln>
                  <a:noFill/>
                </a:ln>
                <a:solidFill>
                  <a:srgbClr val="565656"/>
                </a:solidFill>
                <a:effectLst/>
                <a:uLnTx/>
                <a:uFillTx/>
                <a:latin typeface="Trebuchet MS"/>
                <a:ea typeface="+mn-ea"/>
                <a:cs typeface="Trebuchet MS"/>
              </a:rPr>
              <a:t>i</a:t>
            </a:r>
            <a:r>
              <a:rPr kumimoji="0" sz="2400" b="0" i="0" u="none" strike="noStrike" kern="1200" cap="none" spc="-15" normalizeH="0" baseline="0" noProof="0" dirty="0">
                <a:ln>
                  <a:noFill/>
                </a:ln>
                <a:solidFill>
                  <a:srgbClr val="565656"/>
                </a:solidFill>
                <a:effectLst/>
                <a:uLnTx/>
                <a:uFillTx/>
                <a:latin typeface="Trebuchet MS"/>
                <a:ea typeface="+mn-ea"/>
                <a:cs typeface="Trebuchet MS"/>
              </a:rPr>
              <a:t>z</a:t>
            </a:r>
            <a:r>
              <a:rPr kumimoji="0" sz="2400" b="0" i="0" u="none" strike="noStrike" kern="1200" cap="none" spc="10" normalizeH="0" baseline="0" noProof="0" dirty="0">
                <a:ln>
                  <a:noFill/>
                </a:ln>
                <a:solidFill>
                  <a:srgbClr val="565656"/>
                </a:solidFill>
                <a:effectLst/>
                <a:uLnTx/>
                <a:uFillTx/>
                <a:latin typeface="Trebuchet MS"/>
                <a:ea typeface="+mn-ea"/>
                <a:cs typeface="Trebuchet MS"/>
              </a:rPr>
              <a:t>a</a:t>
            </a:r>
            <a:r>
              <a:rPr kumimoji="0" sz="2400" b="0" i="0" u="none" strike="noStrike" kern="1200" cap="none" spc="20" normalizeH="0" baseline="0" noProof="0" dirty="0">
                <a:ln>
                  <a:noFill/>
                </a:ln>
                <a:solidFill>
                  <a:srgbClr val="565656"/>
                </a:solidFill>
                <a:effectLst/>
                <a:uLnTx/>
                <a:uFillTx/>
                <a:latin typeface="Trebuchet MS"/>
                <a:ea typeface="+mn-ea"/>
                <a:cs typeface="Trebuchet MS"/>
              </a:rPr>
              <a:t>t</a:t>
            </a:r>
            <a:r>
              <a:rPr kumimoji="0" sz="2400" b="0" i="0" u="none" strike="noStrike" kern="1200" cap="none" spc="-10" normalizeH="0" baseline="0" noProof="0" dirty="0">
                <a:ln>
                  <a:noFill/>
                </a:ln>
                <a:solidFill>
                  <a:srgbClr val="565656"/>
                </a:solidFill>
                <a:effectLst/>
                <a:uLnTx/>
                <a:uFillTx/>
                <a:latin typeface="Trebuchet MS"/>
                <a:ea typeface="+mn-ea"/>
                <a:cs typeface="Trebuchet MS"/>
              </a:rPr>
              <a:t>i</a:t>
            </a:r>
            <a:r>
              <a:rPr kumimoji="0" sz="2400" b="0" i="0" u="none" strike="noStrike" kern="1200" cap="none" spc="-15" normalizeH="0" baseline="0" noProof="0" dirty="0">
                <a:ln>
                  <a:noFill/>
                </a:ln>
                <a:solidFill>
                  <a:srgbClr val="565656"/>
                </a:solidFill>
                <a:effectLst/>
                <a:uLnTx/>
                <a:uFillTx/>
                <a:latin typeface="Trebuchet MS"/>
                <a:ea typeface="+mn-ea"/>
                <a:cs typeface="Trebuchet MS"/>
              </a:rPr>
              <a:t>o</a:t>
            </a:r>
            <a:r>
              <a:rPr kumimoji="0" sz="2400" b="0" i="0" u="none" strike="noStrike" kern="1200" cap="none" spc="0" normalizeH="0" baseline="0" noProof="0" dirty="0">
                <a:ln>
                  <a:noFill/>
                </a:ln>
                <a:solidFill>
                  <a:srgbClr val="565656"/>
                </a:solidFill>
                <a:effectLst/>
                <a:uLnTx/>
                <a:uFillTx/>
                <a:latin typeface="Trebuchet MS"/>
                <a:ea typeface="+mn-ea"/>
                <a:cs typeface="Trebuchet MS"/>
              </a:rPr>
              <a:t>n</a:t>
            </a:r>
            <a:endParaRPr kumimoji="0" sz="2400" b="0" i="0" u="none" strike="noStrike" kern="1200" cap="none" spc="0" normalizeH="0" baseline="0" noProof="0">
              <a:ln>
                <a:noFill/>
              </a:ln>
              <a:solidFill>
                <a:prstClr val="black"/>
              </a:solidFill>
              <a:effectLst/>
              <a:uLnTx/>
              <a:uFillTx/>
              <a:latin typeface="Trebuchet MS"/>
              <a:ea typeface="+mn-ea"/>
              <a:cs typeface="Trebuchet MS"/>
            </a:endParaRPr>
          </a:p>
        </p:txBody>
      </p:sp>
      <p:sp>
        <p:nvSpPr>
          <p:cNvPr id="20" name="object 20">
            <a:extLst>
              <a:ext uri="{C183D7F6-B498-43B3-948B-1728B52AA6E4}">
                <adec:decorative xmlns:adec="http://schemas.microsoft.com/office/drawing/2017/decorative" val="1"/>
              </a:ext>
            </a:extLst>
          </p:cNvPr>
          <p:cNvSpPr/>
          <p:nvPr/>
        </p:nvSpPr>
        <p:spPr>
          <a:xfrm>
            <a:off x="1257300" y="3400425"/>
            <a:ext cx="5553075" cy="457200"/>
          </a:xfrm>
          <a:custGeom>
            <a:avLst/>
            <a:gdLst/>
            <a:ahLst/>
            <a:cxnLst/>
            <a:rect l="l" t="t" r="r" b="b"/>
            <a:pathLst>
              <a:path w="5553075" h="457200">
                <a:moveTo>
                  <a:pt x="5553075" y="0"/>
                </a:moveTo>
                <a:lnTo>
                  <a:pt x="0" y="0"/>
                </a:lnTo>
                <a:lnTo>
                  <a:pt x="0" y="457200"/>
                </a:lnTo>
                <a:lnTo>
                  <a:pt x="5553075" y="457200"/>
                </a:lnTo>
                <a:lnTo>
                  <a:pt x="5553075" y="0"/>
                </a:lnTo>
                <a:close/>
              </a:path>
            </a:pathLst>
          </a:custGeom>
          <a:solidFill>
            <a:srgbClr val="A8B11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txBox="1"/>
          <p:nvPr/>
        </p:nvSpPr>
        <p:spPr>
          <a:xfrm>
            <a:off x="1805051" y="3457194"/>
            <a:ext cx="4453255" cy="335280"/>
          </a:xfrm>
          <a:prstGeom prst="rect">
            <a:avLst/>
          </a:prstGeom>
        </p:spPr>
        <p:txBody>
          <a:bodyPr vert="horz" wrap="square" lIns="0" tIns="16510" rIns="0" bIns="0" rtlCol="0">
            <a:spAutoFit/>
          </a:bodyPr>
          <a:lstStyle/>
          <a:p>
            <a:pPr marL="12700" marR="0" lvl="0" indent="0" algn="l" defTabSz="914400" rtl="0" eaLnBrk="1" fontAlgn="auto" latinLnBrk="0" hangingPunct="1">
              <a:lnSpc>
                <a:spcPct val="100000"/>
              </a:lnSpc>
              <a:spcBef>
                <a:spcPts val="130"/>
              </a:spcBef>
              <a:spcAft>
                <a:spcPts val="0"/>
              </a:spcAft>
              <a:buClrTx/>
              <a:buSzTx/>
              <a:buFontTx/>
              <a:buNone/>
              <a:tabLst/>
              <a:defRPr/>
            </a:pPr>
            <a:r>
              <a:rPr kumimoji="0" sz="2000" b="0" i="0" u="none" strike="noStrike" kern="1200" cap="none" spc="-190" normalizeH="0" baseline="0" noProof="0" dirty="0">
                <a:ln>
                  <a:noFill/>
                </a:ln>
                <a:solidFill>
                  <a:srgbClr val="FFFFFF"/>
                </a:solidFill>
                <a:effectLst/>
                <a:uLnTx/>
                <a:uFillTx/>
                <a:latin typeface="Trebuchet MS"/>
                <a:ea typeface="+mn-ea"/>
                <a:cs typeface="Trebuchet MS"/>
              </a:rPr>
              <a:t>T</a:t>
            </a:r>
            <a:r>
              <a:rPr kumimoji="0" sz="2000" b="0" i="0" u="none" strike="noStrike" kern="1200" cap="none" spc="30" normalizeH="0" baseline="0" noProof="0" dirty="0">
                <a:ln>
                  <a:noFill/>
                </a:ln>
                <a:solidFill>
                  <a:srgbClr val="FFFFFF"/>
                </a:solidFill>
                <a:effectLst/>
                <a:uLnTx/>
                <a:uFillTx/>
                <a:latin typeface="Trebuchet MS"/>
                <a:ea typeface="+mn-ea"/>
                <a:cs typeface="Trebuchet MS"/>
              </a:rPr>
              <a:t>e</a:t>
            </a:r>
            <a:r>
              <a:rPr kumimoji="0" sz="2000" b="0" i="0" u="none" strike="noStrike" kern="1200" cap="none" spc="-25" normalizeH="0" baseline="0" noProof="0" dirty="0">
                <a:ln>
                  <a:noFill/>
                </a:ln>
                <a:solidFill>
                  <a:srgbClr val="FFFFFF"/>
                </a:solidFill>
                <a:effectLst/>
                <a:uLnTx/>
                <a:uFillTx/>
                <a:latin typeface="Trebuchet MS"/>
                <a:ea typeface="+mn-ea"/>
                <a:cs typeface="Trebuchet MS"/>
              </a:rPr>
              <a:t>c</a:t>
            </a:r>
            <a:r>
              <a:rPr kumimoji="0" sz="2000" b="0" i="0" u="none" strike="noStrike" kern="1200" cap="none" spc="25" normalizeH="0" baseline="0" noProof="0" dirty="0">
                <a:ln>
                  <a:noFill/>
                </a:ln>
                <a:solidFill>
                  <a:srgbClr val="FFFFFF"/>
                </a:solidFill>
                <a:effectLst/>
                <a:uLnTx/>
                <a:uFillTx/>
                <a:latin typeface="Trebuchet MS"/>
                <a:ea typeface="+mn-ea"/>
                <a:cs typeface="Trebuchet MS"/>
              </a:rPr>
              <a:t>hn</a:t>
            </a:r>
            <a:r>
              <a:rPr kumimoji="0" sz="2000" b="0" i="0" u="none" strike="noStrike" kern="1200" cap="none" spc="-25" normalizeH="0" baseline="0" noProof="0" dirty="0">
                <a:ln>
                  <a:noFill/>
                </a:ln>
                <a:solidFill>
                  <a:srgbClr val="FFFFFF"/>
                </a:solidFill>
                <a:effectLst/>
                <a:uLnTx/>
                <a:uFillTx/>
                <a:latin typeface="Trebuchet MS"/>
                <a:ea typeface="+mn-ea"/>
                <a:cs typeface="Trebuchet MS"/>
              </a:rPr>
              <a:t>o</a:t>
            </a:r>
            <a:r>
              <a:rPr kumimoji="0" sz="2000" b="0" i="0" u="none" strike="noStrike" kern="1200" cap="none" spc="5" normalizeH="0" baseline="0" noProof="0" dirty="0">
                <a:ln>
                  <a:noFill/>
                </a:ln>
                <a:solidFill>
                  <a:srgbClr val="FFFFFF"/>
                </a:solidFill>
                <a:effectLst/>
                <a:uLnTx/>
                <a:uFillTx/>
                <a:latin typeface="Trebuchet MS"/>
                <a:ea typeface="+mn-ea"/>
                <a:cs typeface="Trebuchet MS"/>
              </a:rPr>
              <a:t>l</a:t>
            </a:r>
            <a:r>
              <a:rPr kumimoji="0" sz="2000" b="0" i="0" u="none" strike="noStrike" kern="1200" cap="none" spc="-25" normalizeH="0" baseline="0" noProof="0" dirty="0">
                <a:ln>
                  <a:noFill/>
                </a:ln>
                <a:solidFill>
                  <a:srgbClr val="FFFFFF"/>
                </a:solidFill>
                <a:effectLst/>
                <a:uLnTx/>
                <a:uFillTx/>
                <a:latin typeface="Trebuchet MS"/>
                <a:ea typeface="+mn-ea"/>
                <a:cs typeface="Trebuchet MS"/>
              </a:rPr>
              <a:t>o</a:t>
            </a:r>
            <a:r>
              <a:rPr kumimoji="0" sz="2000" b="0" i="0" u="none" strike="noStrike" kern="1200" cap="none" spc="40" normalizeH="0" baseline="0" noProof="0" dirty="0">
                <a:ln>
                  <a:noFill/>
                </a:ln>
                <a:solidFill>
                  <a:srgbClr val="FFFFFF"/>
                </a:solidFill>
                <a:effectLst/>
                <a:uLnTx/>
                <a:uFillTx/>
                <a:latin typeface="Trebuchet MS"/>
                <a:ea typeface="+mn-ea"/>
                <a:cs typeface="Trebuchet MS"/>
              </a:rPr>
              <a:t>g</a:t>
            </a:r>
            <a:r>
              <a:rPr kumimoji="0" sz="2000" b="0" i="0" u="none" strike="noStrike" kern="1200" cap="none" spc="-245" normalizeH="0" baseline="0" noProof="0" dirty="0">
                <a:ln>
                  <a:noFill/>
                </a:ln>
                <a:solidFill>
                  <a:srgbClr val="FFFFFF"/>
                </a:solidFill>
                <a:effectLst/>
                <a:uLnTx/>
                <a:uFillTx/>
                <a:latin typeface="Trebuchet MS"/>
                <a:ea typeface="+mn-ea"/>
                <a:cs typeface="Trebuchet MS"/>
              </a:rPr>
              <a:t>y</a:t>
            </a:r>
            <a:r>
              <a:rPr kumimoji="0" sz="2000" b="0" i="0" u="none" strike="noStrike" kern="1200" cap="none" spc="10" normalizeH="0" baseline="0" noProof="0" dirty="0">
                <a:ln>
                  <a:noFill/>
                </a:ln>
                <a:solidFill>
                  <a:srgbClr val="FFFFFF"/>
                </a:solidFill>
                <a:effectLst/>
                <a:uLnTx/>
                <a:uFillTx/>
                <a:latin typeface="Trebuchet MS"/>
                <a:ea typeface="+mn-ea"/>
                <a:cs typeface="Trebuchet MS"/>
              </a:rPr>
              <a:t>,</a:t>
            </a:r>
            <a:r>
              <a:rPr kumimoji="0" sz="2000" b="0" i="0" u="none" strike="noStrike" kern="1200" cap="none" spc="-225" normalizeH="0" baseline="0" noProof="0" dirty="0">
                <a:ln>
                  <a:noFill/>
                </a:ln>
                <a:solidFill>
                  <a:srgbClr val="FFFFFF"/>
                </a:solidFill>
                <a:effectLst/>
                <a:uLnTx/>
                <a:uFillTx/>
                <a:latin typeface="Trebuchet MS"/>
                <a:ea typeface="+mn-ea"/>
                <a:cs typeface="Trebuchet MS"/>
              </a:rPr>
              <a:t> </a:t>
            </a:r>
            <a:r>
              <a:rPr kumimoji="0" sz="2000" b="0" i="0" u="none" strike="noStrike" kern="1200" cap="none" spc="35" normalizeH="0" baseline="0" noProof="0" dirty="0">
                <a:ln>
                  <a:noFill/>
                </a:ln>
                <a:solidFill>
                  <a:srgbClr val="FFFFFF"/>
                </a:solidFill>
                <a:effectLst/>
                <a:uLnTx/>
                <a:uFillTx/>
                <a:latin typeface="Trebuchet MS"/>
                <a:ea typeface="+mn-ea"/>
                <a:cs typeface="Trebuchet MS"/>
              </a:rPr>
              <a:t>I</a:t>
            </a:r>
            <a:r>
              <a:rPr kumimoji="0" sz="2000" b="0" i="0" u="none" strike="noStrike" kern="1200" cap="none" spc="25" normalizeH="0" baseline="0" noProof="0" dirty="0">
                <a:ln>
                  <a:noFill/>
                </a:ln>
                <a:solidFill>
                  <a:srgbClr val="FFFFFF"/>
                </a:solidFill>
                <a:effectLst/>
                <a:uLnTx/>
                <a:uFillTx/>
                <a:latin typeface="Trebuchet MS"/>
                <a:ea typeface="+mn-ea"/>
                <a:cs typeface="Trebuchet MS"/>
              </a:rPr>
              <a:t>nn</a:t>
            </a:r>
            <a:r>
              <a:rPr kumimoji="0" sz="2000" b="0" i="0" u="none" strike="noStrike" kern="1200" cap="none" spc="-25" normalizeH="0" baseline="0" noProof="0" dirty="0">
                <a:ln>
                  <a:noFill/>
                </a:ln>
                <a:solidFill>
                  <a:srgbClr val="FFFFFF"/>
                </a:solidFill>
                <a:effectLst/>
                <a:uLnTx/>
                <a:uFillTx/>
                <a:latin typeface="Trebuchet MS"/>
                <a:ea typeface="+mn-ea"/>
                <a:cs typeface="Trebuchet MS"/>
              </a:rPr>
              <a:t>o</a:t>
            </a:r>
            <a:r>
              <a:rPr kumimoji="0" sz="2000" b="0" i="0" u="none" strike="noStrike" kern="1200" cap="none" spc="-5" normalizeH="0" baseline="0" noProof="0" dirty="0">
                <a:ln>
                  <a:noFill/>
                </a:ln>
                <a:solidFill>
                  <a:srgbClr val="FFFFFF"/>
                </a:solidFill>
                <a:effectLst/>
                <a:uLnTx/>
                <a:uFillTx/>
                <a:latin typeface="Trebuchet MS"/>
                <a:ea typeface="+mn-ea"/>
                <a:cs typeface="Trebuchet MS"/>
              </a:rPr>
              <a:t>va</a:t>
            </a:r>
            <a:r>
              <a:rPr kumimoji="0" sz="2000" b="0" i="0" u="none" strike="noStrike" kern="1200" cap="none" spc="25" normalizeH="0" baseline="0" noProof="0" dirty="0">
                <a:ln>
                  <a:noFill/>
                </a:ln>
                <a:solidFill>
                  <a:srgbClr val="FFFFFF"/>
                </a:solidFill>
                <a:effectLst/>
                <a:uLnTx/>
                <a:uFillTx/>
                <a:latin typeface="Trebuchet MS"/>
                <a:ea typeface="+mn-ea"/>
                <a:cs typeface="Trebuchet MS"/>
              </a:rPr>
              <a:t>ti</a:t>
            </a:r>
            <a:r>
              <a:rPr kumimoji="0" sz="2000" b="0" i="0" u="none" strike="noStrike" kern="1200" cap="none" spc="-25" normalizeH="0" baseline="0" noProof="0" dirty="0">
                <a:ln>
                  <a:noFill/>
                </a:ln>
                <a:solidFill>
                  <a:srgbClr val="FFFFFF"/>
                </a:solidFill>
                <a:effectLst/>
                <a:uLnTx/>
                <a:uFillTx/>
                <a:latin typeface="Trebuchet MS"/>
                <a:ea typeface="+mn-ea"/>
                <a:cs typeface="Trebuchet MS"/>
              </a:rPr>
              <a:t>o</a:t>
            </a:r>
            <a:r>
              <a:rPr kumimoji="0" sz="2000" b="0" i="0" u="none" strike="noStrike" kern="1200" cap="none" spc="15" normalizeH="0" baseline="0" noProof="0" dirty="0">
                <a:ln>
                  <a:noFill/>
                </a:ln>
                <a:solidFill>
                  <a:srgbClr val="FFFFFF"/>
                </a:solidFill>
                <a:effectLst/>
                <a:uLnTx/>
                <a:uFillTx/>
                <a:latin typeface="Trebuchet MS"/>
                <a:ea typeface="+mn-ea"/>
                <a:cs typeface="Trebuchet MS"/>
              </a:rPr>
              <a:t>n</a:t>
            </a:r>
            <a:r>
              <a:rPr kumimoji="0" sz="2000" b="0" i="0" u="none" strike="noStrike" kern="1200" cap="none" spc="-140" normalizeH="0" baseline="0" noProof="0" dirty="0">
                <a:ln>
                  <a:noFill/>
                </a:ln>
                <a:solidFill>
                  <a:srgbClr val="FFFFFF"/>
                </a:solidFill>
                <a:effectLst/>
                <a:uLnTx/>
                <a:uFillTx/>
                <a:latin typeface="Trebuchet MS"/>
                <a:ea typeface="+mn-ea"/>
                <a:cs typeface="Trebuchet MS"/>
              </a:rPr>
              <a:t> </a:t>
            </a:r>
            <a:r>
              <a:rPr kumimoji="0" sz="2000" b="0" i="0" u="none" strike="noStrike" kern="1200" cap="none" spc="20" normalizeH="0" baseline="0" noProof="0" dirty="0">
                <a:ln>
                  <a:noFill/>
                </a:ln>
                <a:solidFill>
                  <a:srgbClr val="FFFFFF"/>
                </a:solidFill>
                <a:effectLst/>
                <a:uLnTx/>
                <a:uFillTx/>
                <a:latin typeface="Trebuchet MS"/>
                <a:ea typeface="+mn-ea"/>
                <a:cs typeface="Trebuchet MS"/>
              </a:rPr>
              <a:t>&amp;</a:t>
            </a:r>
            <a:r>
              <a:rPr kumimoji="0" sz="2000" b="0" i="0" u="none" strike="noStrike" kern="1200" cap="none" spc="-10" normalizeH="0" baseline="0" noProof="0" dirty="0">
                <a:ln>
                  <a:noFill/>
                </a:ln>
                <a:solidFill>
                  <a:srgbClr val="FFFFFF"/>
                </a:solidFill>
                <a:effectLst/>
                <a:uLnTx/>
                <a:uFillTx/>
                <a:latin typeface="Trebuchet MS"/>
                <a:ea typeface="+mn-ea"/>
                <a:cs typeface="Trebuchet MS"/>
              </a:rPr>
              <a:t> </a:t>
            </a:r>
            <a:r>
              <a:rPr kumimoji="0" sz="2000" b="0" i="0" u="none" strike="noStrike" kern="1200" cap="none" spc="-190" normalizeH="0" baseline="0" noProof="0" dirty="0">
                <a:ln>
                  <a:noFill/>
                </a:ln>
                <a:solidFill>
                  <a:srgbClr val="FFFFFF"/>
                </a:solidFill>
                <a:effectLst/>
                <a:uLnTx/>
                <a:uFillTx/>
                <a:latin typeface="Trebuchet MS"/>
                <a:ea typeface="+mn-ea"/>
                <a:cs typeface="Trebuchet MS"/>
              </a:rPr>
              <a:t>T</a:t>
            </a:r>
            <a:r>
              <a:rPr kumimoji="0" sz="2000" b="0" i="0" u="none" strike="noStrike" kern="1200" cap="none" spc="40" normalizeH="0" baseline="0" noProof="0" dirty="0">
                <a:ln>
                  <a:noFill/>
                </a:ln>
                <a:solidFill>
                  <a:srgbClr val="FFFFFF"/>
                </a:solidFill>
                <a:effectLst/>
                <a:uLnTx/>
                <a:uFillTx/>
                <a:latin typeface="Trebuchet MS"/>
                <a:ea typeface="+mn-ea"/>
                <a:cs typeface="Trebuchet MS"/>
              </a:rPr>
              <a:t>r</a:t>
            </a:r>
            <a:r>
              <a:rPr kumimoji="0" sz="2000" b="0" i="0" u="none" strike="noStrike" kern="1200" cap="none" spc="-5" normalizeH="0" baseline="0" noProof="0" dirty="0">
                <a:ln>
                  <a:noFill/>
                </a:ln>
                <a:solidFill>
                  <a:srgbClr val="FFFFFF"/>
                </a:solidFill>
                <a:effectLst/>
                <a:uLnTx/>
                <a:uFillTx/>
                <a:latin typeface="Trebuchet MS"/>
                <a:ea typeface="+mn-ea"/>
                <a:cs typeface="Trebuchet MS"/>
              </a:rPr>
              <a:t>a</a:t>
            </a:r>
            <a:r>
              <a:rPr kumimoji="0" sz="2000" b="0" i="0" u="none" strike="noStrike" kern="1200" cap="none" spc="25" normalizeH="0" baseline="0" noProof="0" dirty="0">
                <a:ln>
                  <a:noFill/>
                </a:ln>
                <a:solidFill>
                  <a:srgbClr val="FFFFFF"/>
                </a:solidFill>
                <a:effectLst/>
                <a:uLnTx/>
                <a:uFillTx/>
                <a:latin typeface="Trebuchet MS"/>
                <a:ea typeface="+mn-ea"/>
                <a:cs typeface="Trebuchet MS"/>
              </a:rPr>
              <a:t>n</a:t>
            </a:r>
            <a:r>
              <a:rPr kumimoji="0" sz="2000" b="0" i="0" u="none" strike="noStrike" kern="1200" cap="none" spc="10" normalizeH="0" baseline="0" noProof="0" dirty="0">
                <a:ln>
                  <a:noFill/>
                </a:ln>
                <a:solidFill>
                  <a:srgbClr val="FFFFFF"/>
                </a:solidFill>
                <a:effectLst/>
                <a:uLnTx/>
                <a:uFillTx/>
                <a:latin typeface="Trebuchet MS"/>
                <a:ea typeface="+mn-ea"/>
                <a:cs typeface="Trebuchet MS"/>
              </a:rPr>
              <a:t>sp</a:t>
            </a:r>
            <a:r>
              <a:rPr kumimoji="0" sz="2000" b="0" i="0" u="none" strike="noStrike" kern="1200" cap="none" spc="-5" normalizeH="0" baseline="0" noProof="0" dirty="0">
                <a:ln>
                  <a:noFill/>
                </a:ln>
                <a:solidFill>
                  <a:srgbClr val="FFFFFF"/>
                </a:solidFill>
                <a:effectLst/>
                <a:uLnTx/>
                <a:uFillTx/>
                <a:latin typeface="Trebuchet MS"/>
                <a:ea typeface="+mn-ea"/>
                <a:cs typeface="Trebuchet MS"/>
              </a:rPr>
              <a:t>a</a:t>
            </a:r>
            <a:r>
              <a:rPr kumimoji="0" sz="2000" b="0" i="0" u="none" strike="noStrike" kern="1200" cap="none" spc="40" normalizeH="0" baseline="0" noProof="0" dirty="0">
                <a:ln>
                  <a:noFill/>
                </a:ln>
                <a:solidFill>
                  <a:srgbClr val="FFFFFF"/>
                </a:solidFill>
                <a:effectLst/>
                <a:uLnTx/>
                <a:uFillTx/>
                <a:latin typeface="Trebuchet MS"/>
                <a:ea typeface="+mn-ea"/>
                <a:cs typeface="Trebuchet MS"/>
              </a:rPr>
              <a:t>r</a:t>
            </a:r>
            <a:r>
              <a:rPr kumimoji="0" sz="2000" b="0" i="0" u="none" strike="noStrike" kern="1200" cap="none" spc="30" normalizeH="0" baseline="0" noProof="0" dirty="0">
                <a:ln>
                  <a:noFill/>
                </a:ln>
                <a:solidFill>
                  <a:srgbClr val="FFFFFF"/>
                </a:solidFill>
                <a:effectLst/>
                <a:uLnTx/>
                <a:uFillTx/>
                <a:latin typeface="Trebuchet MS"/>
                <a:ea typeface="+mn-ea"/>
                <a:cs typeface="Trebuchet MS"/>
              </a:rPr>
              <a:t>e</a:t>
            </a:r>
            <a:r>
              <a:rPr kumimoji="0" sz="2000" b="0" i="0" u="none" strike="noStrike" kern="1200" cap="none" spc="-45" normalizeH="0" baseline="0" noProof="0" dirty="0">
                <a:ln>
                  <a:noFill/>
                </a:ln>
                <a:solidFill>
                  <a:srgbClr val="FFFFFF"/>
                </a:solidFill>
                <a:effectLst/>
                <a:uLnTx/>
                <a:uFillTx/>
                <a:latin typeface="Trebuchet MS"/>
                <a:ea typeface="+mn-ea"/>
                <a:cs typeface="Trebuchet MS"/>
              </a:rPr>
              <a:t>n</a:t>
            </a:r>
            <a:r>
              <a:rPr kumimoji="0" sz="2000" b="0" i="0" u="none" strike="noStrike" kern="1200" cap="none" spc="-25" normalizeH="0" baseline="0" noProof="0" dirty="0">
                <a:ln>
                  <a:noFill/>
                </a:ln>
                <a:solidFill>
                  <a:srgbClr val="FFFFFF"/>
                </a:solidFill>
                <a:effectLst/>
                <a:uLnTx/>
                <a:uFillTx/>
                <a:latin typeface="Trebuchet MS"/>
                <a:ea typeface="+mn-ea"/>
                <a:cs typeface="Trebuchet MS"/>
              </a:rPr>
              <a:t>c</a:t>
            </a:r>
            <a:r>
              <a:rPr kumimoji="0" sz="2000" b="0" i="0" u="none" strike="noStrike" kern="1200" cap="none" spc="10" normalizeH="0" baseline="0" noProof="0" dirty="0">
                <a:ln>
                  <a:noFill/>
                </a:ln>
                <a:solidFill>
                  <a:srgbClr val="FFFFFF"/>
                </a:solidFill>
                <a:effectLst/>
                <a:uLnTx/>
                <a:uFillTx/>
                <a:latin typeface="Trebuchet MS"/>
                <a:ea typeface="+mn-ea"/>
                <a:cs typeface="Trebuchet MS"/>
              </a:rPr>
              <a:t>y</a:t>
            </a:r>
            <a:endParaRPr kumimoji="0" sz="2000" b="0" i="0" u="none" strike="noStrike" kern="1200" cap="none" spc="0" normalizeH="0" baseline="0" noProof="0">
              <a:ln>
                <a:noFill/>
              </a:ln>
              <a:solidFill>
                <a:prstClr val="black"/>
              </a:solidFill>
              <a:effectLst/>
              <a:uLnTx/>
              <a:uFillTx/>
              <a:latin typeface="Trebuchet MS"/>
              <a:ea typeface="+mn-ea"/>
              <a:cs typeface="Trebuchet MS"/>
            </a:endParaRPr>
          </a:p>
        </p:txBody>
      </p:sp>
      <p:sp>
        <p:nvSpPr>
          <p:cNvPr id="22" name="object 22">
            <a:extLst>
              <a:ext uri="{C183D7F6-B498-43B3-948B-1728B52AA6E4}">
                <adec:decorative xmlns:adec="http://schemas.microsoft.com/office/drawing/2017/decorative" val="1"/>
              </a:ext>
            </a:extLst>
          </p:cNvPr>
          <p:cNvSpPr/>
          <p:nvPr/>
        </p:nvSpPr>
        <p:spPr>
          <a:xfrm>
            <a:off x="4238625" y="4410075"/>
            <a:ext cx="5553075" cy="457200"/>
          </a:xfrm>
          <a:custGeom>
            <a:avLst/>
            <a:gdLst/>
            <a:ahLst/>
            <a:cxnLst/>
            <a:rect l="l" t="t" r="r" b="b"/>
            <a:pathLst>
              <a:path w="5553075" h="457200">
                <a:moveTo>
                  <a:pt x="5553075" y="0"/>
                </a:moveTo>
                <a:lnTo>
                  <a:pt x="0" y="0"/>
                </a:lnTo>
                <a:lnTo>
                  <a:pt x="0" y="457200"/>
                </a:lnTo>
                <a:lnTo>
                  <a:pt x="5553075" y="457200"/>
                </a:lnTo>
                <a:lnTo>
                  <a:pt x="5553075" y="0"/>
                </a:lnTo>
                <a:close/>
              </a:path>
            </a:pathLst>
          </a:custGeom>
          <a:solidFill>
            <a:srgbClr val="A8B11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txBox="1"/>
          <p:nvPr/>
        </p:nvSpPr>
        <p:spPr>
          <a:xfrm>
            <a:off x="4466209" y="4466272"/>
            <a:ext cx="5097145" cy="334645"/>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2000" b="0" i="0" u="none" strike="noStrike" kern="1200" cap="none" spc="-30" normalizeH="0" baseline="0" noProof="0" dirty="0">
                <a:ln>
                  <a:noFill/>
                </a:ln>
                <a:solidFill>
                  <a:srgbClr val="FFFFFF"/>
                </a:solidFill>
                <a:effectLst/>
                <a:uLnTx/>
                <a:uFillTx/>
                <a:latin typeface="Trebuchet MS"/>
                <a:ea typeface="+mn-ea"/>
                <a:cs typeface="Trebuchet MS"/>
              </a:rPr>
              <a:t>E</a:t>
            </a:r>
            <a:r>
              <a:rPr kumimoji="0" sz="2000" b="0" i="0" u="none" strike="noStrike" kern="1200" cap="none" spc="-20" normalizeH="0" baseline="0" noProof="0" dirty="0">
                <a:ln>
                  <a:noFill/>
                </a:ln>
                <a:solidFill>
                  <a:srgbClr val="FFFFFF"/>
                </a:solidFill>
                <a:effectLst/>
                <a:uLnTx/>
                <a:uFillTx/>
                <a:latin typeface="Trebuchet MS"/>
                <a:ea typeface="+mn-ea"/>
                <a:cs typeface="Trebuchet MS"/>
              </a:rPr>
              <a:t>c</a:t>
            </a:r>
            <a:r>
              <a:rPr kumimoji="0" sz="2000" b="0" i="0" u="none" strike="noStrike" kern="1200" cap="none" spc="-30" normalizeH="0" baseline="0" noProof="0" dirty="0">
                <a:ln>
                  <a:noFill/>
                </a:ln>
                <a:solidFill>
                  <a:srgbClr val="FFFFFF"/>
                </a:solidFill>
                <a:effectLst/>
                <a:uLnTx/>
                <a:uFillTx/>
                <a:latin typeface="Trebuchet MS"/>
                <a:ea typeface="+mn-ea"/>
                <a:cs typeface="Trebuchet MS"/>
              </a:rPr>
              <a:t>o</a:t>
            </a:r>
            <a:r>
              <a:rPr kumimoji="0" sz="2000" b="0" i="0" u="none" strike="noStrike" kern="1200" cap="none" spc="30" normalizeH="0" baseline="0" noProof="0" dirty="0">
                <a:ln>
                  <a:noFill/>
                </a:ln>
                <a:solidFill>
                  <a:srgbClr val="FFFFFF"/>
                </a:solidFill>
                <a:effectLst/>
                <a:uLnTx/>
                <a:uFillTx/>
                <a:latin typeface="Trebuchet MS"/>
                <a:ea typeface="+mn-ea"/>
                <a:cs typeface="Trebuchet MS"/>
              </a:rPr>
              <a:t>n</a:t>
            </a:r>
            <a:r>
              <a:rPr kumimoji="0" sz="2000" b="0" i="0" u="none" strike="noStrike" kern="1200" cap="none" spc="-30" normalizeH="0" baseline="0" noProof="0" dirty="0">
                <a:ln>
                  <a:noFill/>
                </a:ln>
                <a:solidFill>
                  <a:srgbClr val="FFFFFF"/>
                </a:solidFill>
                <a:effectLst/>
                <a:uLnTx/>
                <a:uFillTx/>
                <a:latin typeface="Trebuchet MS"/>
                <a:ea typeface="+mn-ea"/>
                <a:cs typeface="Trebuchet MS"/>
              </a:rPr>
              <a:t>o</a:t>
            </a:r>
            <a:r>
              <a:rPr kumimoji="0" sz="2000" b="0" i="0" u="none" strike="noStrike" kern="1200" cap="none" spc="-15" normalizeH="0" baseline="0" noProof="0" dirty="0">
                <a:ln>
                  <a:noFill/>
                </a:ln>
                <a:solidFill>
                  <a:srgbClr val="FFFFFF"/>
                </a:solidFill>
                <a:effectLst/>
                <a:uLnTx/>
                <a:uFillTx/>
                <a:latin typeface="Trebuchet MS"/>
                <a:ea typeface="+mn-ea"/>
                <a:cs typeface="Trebuchet MS"/>
              </a:rPr>
              <a:t>m</a:t>
            </a:r>
            <a:r>
              <a:rPr kumimoji="0" sz="2000" b="0" i="0" u="none" strike="noStrike" kern="1200" cap="none" spc="25" normalizeH="0" baseline="0" noProof="0" dirty="0">
                <a:ln>
                  <a:noFill/>
                </a:ln>
                <a:solidFill>
                  <a:srgbClr val="FFFFFF"/>
                </a:solidFill>
                <a:effectLst/>
                <a:uLnTx/>
                <a:uFillTx/>
                <a:latin typeface="Trebuchet MS"/>
                <a:ea typeface="+mn-ea"/>
                <a:cs typeface="Trebuchet MS"/>
              </a:rPr>
              <a:t>i</a:t>
            </a:r>
            <a:r>
              <a:rPr kumimoji="0" sz="2000" b="0" i="0" u="none" strike="noStrike" kern="1200" cap="none" spc="10" normalizeH="0" baseline="0" noProof="0" dirty="0">
                <a:ln>
                  <a:noFill/>
                </a:ln>
                <a:solidFill>
                  <a:srgbClr val="FFFFFF"/>
                </a:solidFill>
                <a:effectLst/>
                <a:uLnTx/>
                <a:uFillTx/>
                <a:latin typeface="Trebuchet MS"/>
                <a:ea typeface="+mn-ea"/>
                <a:cs typeface="Trebuchet MS"/>
              </a:rPr>
              <a:t>c</a:t>
            </a:r>
            <a:r>
              <a:rPr kumimoji="0" sz="2000" b="0" i="0" u="none" strike="noStrike" kern="1200" cap="none" spc="40" normalizeH="0" baseline="0" noProof="0" dirty="0">
                <a:ln>
                  <a:noFill/>
                </a:ln>
                <a:solidFill>
                  <a:srgbClr val="FFFFFF"/>
                </a:solidFill>
                <a:effectLst/>
                <a:uLnTx/>
                <a:uFillTx/>
                <a:latin typeface="Trebuchet MS"/>
                <a:ea typeface="+mn-ea"/>
                <a:cs typeface="Trebuchet MS"/>
              </a:rPr>
              <a:t> </a:t>
            </a:r>
            <a:r>
              <a:rPr kumimoji="0" sz="2000" b="0" i="0" u="none" strike="noStrike" kern="1200" cap="none" spc="0" normalizeH="0" baseline="0" noProof="0" dirty="0">
                <a:ln>
                  <a:noFill/>
                </a:ln>
                <a:solidFill>
                  <a:srgbClr val="FFFFFF"/>
                </a:solidFill>
                <a:effectLst/>
                <a:uLnTx/>
                <a:uFillTx/>
                <a:latin typeface="Trebuchet MS"/>
                <a:ea typeface="+mn-ea"/>
                <a:cs typeface="Trebuchet MS"/>
              </a:rPr>
              <a:t>C</a:t>
            </a:r>
            <a:r>
              <a:rPr kumimoji="0" sz="2000" b="0" i="0" u="none" strike="noStrike" kern="1200" cap="none" spc="-30" normalizeH="0" baseline="0" noProof="0" dirty="0">
                <a:ln>
                  <a:noFill/>
                </a:ln>
                <a:solidFill>
                  <a:srgbClr val="FFFFFF"/>
                </a:solidFill>
                <a:effectLst/>
                <a:uLnTx/>
                <a:uFillTx/>
                <a:latin typeface="Trebuchet MS"/>
                <a:ea typeface="+mn-ea"/>
                <a:cs typeface="Trebuchet MS"/>
              </a:rPr>
              <a:t>o</a:t>
            </a:r>
            <a:r>
              <a:rPr kumimoji="0" sz="2000" b="0" i="0" u="none" strike="noStrike" kern="1200" cap="none" spc="-15" normalizeH="0" baseline="0" noProof="0" dirty="0">
                <a:ln>
                  <a:noFill/>
                </a:ln>
                <a:solidFill>
                  <a:srgbClr val="FFFFFF"/>
                </a:solidFill>
                <a:effectLst/>
                <a:uLnTx/>
                <a:uFillTx/>
                <a:latin typeface="Trebuchet MS"/>
                <a:ea typeface="+mn-ea"/>
                <a:cs typeface="Trebuchet MS"/>
              </a:rPr>
              <a:t>m</a:t>
            </a:r>
            <a:r>
              <a:rPr kumimoji="0" sz="2000" b="0" i="0" u="none" strike="noStrike" kern="1200" cap="none" spc="10" normalizeH="0" baseline="0" noProof="0" dirty="0">
                <a:ln>
                  <a:noFill/>
                </a:ln>
                <a:solidFill>
                  <a:srgbClr val="FFFFFF"/>
                </a:solidFill>
                <a:effectLst/>
                <a:uLnTx/>
                <a:uFillTx/>
                <a:latin typeface="Trebuchet MS"/>
                <a:ea typeface="+mn-ea"/>
                <a:cs typeface="Trebuchet MS"/>
              </a:rPr>
              <a:t>p</a:t>
            </a:r>
            <a:r>
              <a:rPr kumimoji="0" sz="2000" b="0" i="0" u="none" strike="noStrike" kern="1200" cap="none" spc="25" normalizeH="0" baseline="0" noProof="0" dirty="0">
                <a:ln>
                  <a:noFill/>
                </a:ln>
                <a:solidFill>
                  <a:srgbClr val="FFFFFF"/>
                </a:solidFill>
                <a:effectLst/>
                <a:uLnTx/>
                <a:uFillTx/>
                <a:latin typeface="Trebuchet MS"/>
                <a:ea typeface="+mn-ea"/>
                <a:cs typeface="Trebuchet MS"/>
              </a:rPr>
              <a:t>etiti</a:t>
            </a:r>
            <a:r>
              <a:rPr kumimoji="0" sz="2000" b="0" i="0" u="none" strike="noStrike" kern="1200" cap="none" spc="-10" normalizeH="0" baseline="0" noProof="0" dirty="0">
                <a:ln>
                  <a:noFill/>
                </a:ln>
                <a:solidFill>
                  <a:srgbClr val="FFFFFF"/>
                </a:solidFill>
                <a:effectLst/>
                <a:uLnTx/>
                <a:uFillTx/>
                <a:latin typeface="Trebuchet MS"/>
                <a:ea typeface="+mn-ea"/>
                <a:cs typeface="Trebuchet MS"/>
              </a:rPr>
              <a:t>v</a:t>
            </a:r>
            <a:r>
              <a:rPr kumimoji="0" sz="2000" b="0" i="0" u="none" strike="noStrike" kern="1200" cap="none" spc="30" normalizeH="0" baseline="0" noProof="0" dirty="0">
                <a:ln>
                  <a:noFill/>
                </a:ln>
                <a:solidFill>
                  <a:srgbClr val="FFFFFF"/>
                </a:solidFill>
                <a:effectLst/>
                <a:uLnTx/>
                <a:uFillTx/>
                <a:latin typeface="Trebuchet MS"/>
                <a:ea typeface="+mn-ea"/>
                <a:cs typeface="Trebuchet MS"/>
              </a:rPr>
              <a:t>en</a:t>
            </a:r>
            <a:r>
              <a:rPr kumimoji="0" sz="2000" b="0" i="0" u="none" strike="noStrike" kern="1200" cap="none" spc="-45" normalizeH="0" baseline="0" noProof="0" dirty="0">
                <a:ln>
                  <a:noFill/>
                </a:ln>
                <a:solidFill>
                  <a:srgbClr val="FFFFFF"/>
                </a:solidFill>
                <a:effectLst/>
                <a:uLnTx/>
                <a:uFillTx/>
                <a:latin typeface="Trebuchet MS"/>
                <a:ea typeface="+mn-ea"/>
                <a:cs typeface="Trebuchet MS"/>
              </a:rPr>
              <a:t>e</a:t>
            </a:r>
            <a:r>
              <a:rPr kumimoji="0" sz="2000" b="0" i="0" u="none" strike="noStrike" kern="1200" cap="none" spc="10" normalizeH="0" baseline="0" noProof="0" dirty="0">
                <a:ln>
                  <a:noFill/>
                </a:ln>
                <a:solidFill>
                  <a:srgbClr val="FFFFFF"/>
                </a:solidFill>
                <a:effectLst/>
                <a:uLnTx/>
                <a:uFillTx/>
                <a:latin typeface="Trebuchet MS"/>
                <a:ea typeface="+mn-ea"/>
                <a:cs typeface="Trebuchet MS"/>
              </a:rPr>
              <a:t>ss</a:t>
            </a:r>
            <a:r>
              <a:rPr kumimoji="0" sz="2000" b="0" i="0" u="none" strike="noStrike" kern="1200" cap="none" spc="-225" normalizeH="0" baseline="0" noProof="0" dirty="0">
                <a:ln>
                  <a:noFill/>
                </a:ln>
                <a:solidFill>
                  <a:srgbClr val="FFFFFF"/>
                </a:solidFill>
                <a:effectLst/>
                <a:uLnTx/>
                <a:uFillTx/>
                <a:latin typeface="Trebuchet MS"/>
                <a:ea typeface="+mn-ea"/>
                <a:cs typeface="Trebuchet MS"/>
              </a:rPr>
              <a:t> </a:t>
            </a:r>
            <a:r>
              <a:rPr kumimoji="0" sz="2000" b="0" i="0" u="none" strike="noStrike" kern="1200" cap="none" spc="15" normalizeH="0" baseline="0" noProof="0" dirty="0">
                <a:ln>
                  <a:noFill/>
                </a:ln>
                <a:solidFill>
                  <a:srgbClr val="FFFFFF"/>
                </a:solidFill>
                <a:effectLst/>
                <a:uLnTx/>
                <a:uFillTx/>
                <a:latin typeface="Trebuchet MS"/>
                <a:ea typeface="+mn-ea"/>
                <a:cs typeface="Trebuchet MS"/>
              </a:rPr>
              <a:t>&amp;</a:t>
            </a:r>
            <a:r>
              <a:rPr kumimoji="0" sz="2000" b="0" i="0" u="none" strike="noStrike" kern="1200" cap="none" spc="-10" normalizeH="0" baseline="0" noProof="0" dirty="0">
                <a:ln>
                  <a:noFill/>
                </a:ln>
                <a:solidFill>
                  <a:srgbClr val="FFFFFF"/>
                </a:solidFill>
                <a:effectLst/>
                <a:uLnTx/>
                <a:uFillTx/>
                <a:latin typeface="Trebuchet MS"/>
                <a:ea typeface="+mn-ea"/>
                <a:cs typeface="Trebuchet MS"/>
              </a:rPr>
              <a:t> </a:t>
            </a:r>
            <a:r>
              <a:rPr kumimoji="0" sz="2000" b="0" i="0" u="none" strike="noStrike" kern="1200" cap="none" spc="40" normalizeH="0" baseline="0" noProof="0" dirty="0">
                <a:ln>
                  <a:noFill/>
                </a:ln>
                <a:solidFill>
                  <a:srgbClr val="FFFFFF"/>
                </a:solidFill>
                <a:effectLst/>
                <a:uLnTx/>
                <a:uFillTx/>
                <a:latin typeface="Trebuchet MS"/>
                <a:ea typeface="+mn-ea"/>
                <a:cs typeface="Trebuchet MS"/>
              </a:rPr>
              <a:t>D</a:t>
            </a:r>
            <a:r>
              <a:rPr kumimoji="0" sz="2000" b="0" i="0" u="none" strike="noStrike" kern="1200" cap="none" spc="25" normalizeH="0" baseline="0" noProof="0" dirty="0">
                <a:ln>
                  <a:noFill/>
                </a:ln>
                <a:solidFill>
                  <a:srgbClr val="FFFFFF"/>
                </a:solidFill>
                <a:effectLst/>
                <a:uLnTx/>
                <a:uFillTx/>
                <a:latin typeface="Trebuchet MS"/>
                <a:ea typeface="+mn-ea"/>
                <a:cs typeface="Trebuchet MS"/>
              </a:rPr>
              <a:t>i</a:t>
            </a:r>
            <a:r>
              <a:rPr kumimoji="0" sz="2000" b="0" i="0" u="none" strike="noStrike" kern="1200" cap="none" spc="10" normalizeH="0" baseline="0" noProof="0" dirty="0">
                <a:ln>
                  <a:noFill/>
                </a:ln>
                <a:solidFill>
                  <a:srgbClr val="FFFFFF"/>
                </a:solidFill>
                <a:effectLst/>
                <a:uLnTx/>
                <a:uFillTx/>
                <a:latin typeface="Trebuchet MS"/>
                <a:ea typeface="+mn-ea"/>
                <a:cs typeface="Trebuchet MS"/>
              </a:rPr>
              <a:t>ff</a:t>
            </a:r>
            <a:r>
              <a:rPr kumimoji="0" sz="2000" b="0" i="0" u="none" strike="noStrike" kern="1200" cap="none" spc="30" normalizeH="0" baseline="0" noProof="0" dirty="0">
                <a:ln>
                  <a:noFill/>
                </a:ln>
                <a:solidFill>
                  <a:srgbClr val="FFFFFF"/>
                </a:solidFill>
                <a:effectLst/>
                <a:uLnTx/>
                <a:uFillTx/>
                <a:latin typeface="Trebuchet MS"/>
                <a:ea typeface="+mn-ea"/>
                <a:cs typeface="Trebuchet MS"/>
              </a:rPr>
              <a:t>e</a:t>
            </a:r>
            <a:r>
              <a:rPr kumimoji="0" sz="2000" b="0" i="0" u="none" strike="noStrike" kern="1200" cap="none" spc="45" normalizeH="0" baseline="0" noProof="0" dirty="0">
                <a:ln>
                  <a:noFill/>
                </a:ln>
                <a:solidFill>
                  <a:srgbClr val="FFFFFF"/>
                </a:solidFill>
                <a:effectLst/>
                <a:uLnTx/>
                <a:uFillTx/>
                <a:latin typeface="Trebuchet MS"/>
                <a:ea typeface="+mn-ea"/>
                <a:cs typeface="Trebuchet MS"/>
              </a:rPr>
              <a:t>r</a:t>
            </a:r>
            <a:r>
              <a:rPr kumimoji="0" sz="2000" b="0" i="0" u="none" strike="noStrike" kern="1200" cap="none" spc="30" normalizeH="0" baseline="0" noProof="0" dirty="0">
                <a:ln>
                  <a:noFill/>
                </a:ln>
                <a:solidFill>
                  <a:srgbClr val="FFFFFF"/>
                </a:solidFill>
                <a:effectLst/>
                <a:uLnTx/>
                <a:uFillTx/>
                <a:latin typeface="Trebuchet MS"/>
                <a:ea typeface="+mn-ea"/>
                <a:cs typeface="Trebuchet MS"/>
              </a:rPr>
              <a:t>e</a:t>
            </a:r>
            <a:r>
              <a:rPr kumimoji="0" sz="2000" b="0" i="0" u="none" strike="noStrike" kern="1200" cap="none" spc="-45" normalizeH="0" baseline="0" noProof="0" dirty="0">
                <a:ln>
                  <a:noFill/>
                </a:ln>
                <a:solidFill>
                  <a:srgbClr val="FFFFFF"/>
                </a:solidFill>
                <a:effectLst/>
                <a:uLnTx/>
                <a:uFillTx/>
                <a:latin typeface="Trebuchet MS"/>
                <a:ea typeface="+mn-ea"/>
                <a:cs typeface="Trebuchet MS"/>
              </a:rPr>
              <a:t>n</a:t>
            </a:r>
            <a:r>
              <a:rPr kumimoji="0" sz="2000" b="0" i="0" u="none" strike="noStrike" kern="1200" cap="none" spc="25" normalizeH="0" baseline="0" noProof="0" dirty="0">
                <a:ln>
                  <a:noFill/>
                </a:ln>
                <a:solidFill>
                  <a:srgbClr val="FFFFFF"/>
                </a:solidFill>
                <a:effectLst/>
                <a:uLnTx/>
                <a:uFillTx/>
                <a:latin typeface="Trebuchet MS"/>
                <a:ea typeface="+mn-ea"/>
                <a:cs typeface="Trebuchet MS"/>
              </a:rPr>
              <a:t>t</a:t>
            </a:r>
            <a:r>
              <a:rPr kumimoji="0" sz="2000" b="0" i="0" u="none" strike="noStrike" kern="1200" cap="none" spc="-50" normalizeH="0" baseline="0" noProof="0" dirty="0">
                <a:ln>
                  <a:noFill/>
                </a:ln>
                <a:solidFill>
                  <a:srgbClr val="FFFFFF"/>
                </a:solidFill>
                <a:effectLst/>
                <a:uLnTx/>
                <a:uFillTx/>
                <a:latin typeface="Trebuchet MS"/>
                <a:ea typeface="+mn-ea"/>
                <a:cs typeface="Trebuchet MS"/>
              </a:rPr>
              <a:t>i</a:t>
            </a:r>
            <a:r>
              <a:rPr kumimoji="0" sz="2000" b="0" i="0" u="none" strike="noStrike" kern="1200" cap="none" spc="-5" normalizeH="0" baseline="0" noProof="0" dirty="0">
                <a:ln>
                  <a:noFill/>
                </a:ln>
                <a:solidFill>
                  <a:srgbClr val="FFFFFF"/>
                </a:solidFill>
                <a:effectLst/>
                <a:uLnTx/>
                <a:uFillTx/>
                <a:latin typeface="Trebuchet MS"/>
                <a:ea typeface="+mn-ea"/>
                <a:cs typeface="Trebuchet MS"/>
              </a:rPr>
              <a:t>a</a:t>
            </a:r>
            <a:r>
              <a:rPr kumimoji="0" sz="2000" b="0" i="0" u="none" strike="noStrike" kern="1200" cap="none" spc="25" normalizeH="0" baseline="0" noProof="0" dirty="0">
                <a:ln>
                  <a:noFill/>
                </a:ln>
                <a:solidFill>
                  <a:srgbClr val="FFFFFF"/>
                </a:solidFill>
                <a:effectLst/>
                <a:uLnTx/>
                <a:uFillTx/>
                <a:latin typeface="Trebuchet MS"/>
                <a:ea typeface="+mn-ea"/>
                <a:cs typeface="Trebuchet MS"/>
              </a:rPr>
              <a:t>ti</a:t>
            </a:r>
            <a:r>
              <a:rPr kumimoji="0" sz="2000" b="0" i="0" u="none" strike="noStrike" kern="1200" cap="none" spc="-30" normalizeH="0" baseline="0" noProof="0" dirty="0">
                <a:ln>
                  <a:noFill/>
                </a:ln>
                <a:solidFill>
                  <a:srgbClr val="FFFFFF"/>
                </a:solidFill>
                <a:effectLst/>
                <a:uLnTx/>
                <a:uFillTx/>
                <a:latin typeface="Trebuchet MS"/>
                <a:ea typeface="+mn-ea"/>
                <a:cs typeface="Trebuchet MS"/>
              </a:rPr>
              <a:t>o</a:t>
            </a:r>
            <a:r>
              <a:rPr kumimoji="0" sz="2000" b="0" i="0" u="none" strike="noStrike" kern="1200" cap="none" spc="15" normalizeH="0" baseline="0" noProof="0" dirty="0">
                <a:ln>
                  <a:noFill/>
                </a:ln>
                <a:solidFill>
                  <a:srgbClr val="FFFFFF"/>
                </a:solidFill>
                <a:effectLst/>
                <a:uLnTx/>
                <a:uFillTx/>
                <a:latin typeface="Trebuchet MS"/>
                <a:ea typeface="+mn-ea"/>
                <a:cs typeface="Trebuchet MS"/>
              </a:rPr>
              <a:t>n</a:t>
            </a:r>
            <a:endParaRPr kumimoji="0" sz="2000" b="0" i="0" u="none" strike="noStrike" kern="1200" cap="none" spc="0" normalizeH="0" baseline="0" noProof="0">
              <a:ln>
                <a:noFill/>
              </a:ln>
              <a:solidFill>
                <a:prstClr val="black"/>
              </a:solidFill>
              <a:effectLst/>
              <a:uLnTx/>
              <a:uFillTx/>
              <a:latin typeface="Trebuchet MS"/>
              <a:ea typeface="+mn-ea"/>
              <a:cs typeface="Trebuchet MS"/>
            </a:endParaRPr>
          </a:p>
        </p:txBody>
      </p:sp>
      <p:sp>
        <p:nvSpPr>
          <p:cNvPr id="24" name="object 24">
            <a:extLst>
              <a:ext uri="{C183D7F6-B498-43B3-948B-1728B52AA6E4}">
                <adec:decorative xmlns:adec="http://schemas.microsoft.com/office/drawing/2017/decorative" val="1"/>
              </a:ext>
            </a:extLst>
          </p:cNvPr>
          <p:cNvSpPr/>
          <p:nvPr/>
        </p:nvSpPr>
        <p:spPr>
          <a:xfrm>
            <a:off x="4238625" y="3905250"/>
            <a:ext cx="5553075" cy="457200"/>
          </a:xfrm>
          <a:custGeom>
            <a:avLst/>
            <a:gdLst/>
            <a:ahLst/>
            <a:cxnLst/>
            <a:rect l="l" t="t" r="r" b="b"/>
            <a:pathLst>
              <a:path w="5553075" h="457200">
                <a:moveTo>
                  <a:pt x="5553075" y="0"/>
                </a:moveTo>
                <a:lnTo>
                  <a:pt x="0" y="0"/>
                </a:lnTo>
                <a:lnTo>
                  <a:pt x="0" y="457200"/>
                </a:lnTo>
                <a:lnTo>
                  <a:pt x="5553075" y="457200"/>
                </a:lnTo>
                <a:lnTo>
                  <a:pt x="5553075" y="0"/>
                </a:lnTo>
                <a:close/>
              </a:path>
            </a:pathLst>
          </a:custGeom>
          <a:solidFill>
            <a:srgbClr val="A8B11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txBox="1"/>
          <p:nvPr/>
        </p:nvSpPr>
        <p:spPr>
          <a:xfrm>
            <a:off x="5286121" y="3962082"/>
            <a:ext cx="3466465" cy="334645"/>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2000" b="0" i="0" u="none" strike="noStrike" kern="1200" cap="none" spc="40" normalizeH="0" baseline="0" noProof="0" dirty="0">
                <a:ln>
                  <a:noFill/>
                </a:ln>
                <a:solidFill>
                  <a:srgbClr val="FFFFFF"/>
                </a:solidFill>
                <a:effectLst/>
                <a:uLnTx/>
                <a:uFillTx/>
                <a:latin typeface="Trebuchet MS"/>
                <a:ea typeface="+mn-ea"/>
                <a:cs typeface="Trebuchet MS"/>
              </a:rPr>
              <a:t>D</a:t>
            </a:r>
            <a:r>
              <a:rPr kumimoji="0" sz="2000" b="0" i="0" u="none" strike="noStrike" kern="1200" cap="none" spc="30" normalizeH="0" baseline="0" noProof="0" dirty="0">
                <a:ln>
                  <a:noFill/>
                </a:ln>
                <a:solidFill>
                  <a:srgbClr val="FFFFFF"/>
                </a:solidFill>
                <a:effectLst/>
                <a:uLnTx/>
                <a:uFillTx/>
                <a:latin typeface="Trebuchet MS"/>
                <a:ea typeface="+mn-ea"/>
                <a:cs typeface="Trebuchet MS"/>
              </a:rPr>
              <a:t>e</a:t>
            </a:r>
            <a:r>
              <a:rPr kumimoji="0" sz="2000" b="0" i="0" u="none" strike="noStrike" kern="1200" cap="none" spc="-15" normalizeH="0" baseline="0" noProof="0" dirty="0">
                <a:ln>
                  <a:noFill/>
                </a:ln>
                <a:solidFill>
                  <a:srgbClr val="FFFFFF"/>
                </a:solidFill>
                <a:effectLst/>
                <a:uLnTx/>
                <a:uFillTx/>
                <a:latin typeface="Trebuchet MS"/>
                <a:ea typeface="+mn-ea"/>
                <a:cs typeface="Trebuchet MS"/>
              </a:rPr>
              <a:t>m</a:t>
            </a:r>
            <a:r>
              <a:rPr kumimoji="0" sz="2000" b="0" i="0" u="none" strike="noStrike" kern="1200" cap="none" spc="-5" normalizeH="0" baseline="0" noProof="0" dirty="0">
                <a:ln>
                  <a:noFill/>
                </a:ln>
                <a:solidFill>
                  <a:srgbClr val="FFFFFF"/>
                </a:solidFill>
                <a:effectLst/>
                <a:uLnTx/>
                <a:uFillTx/>
                <a:latin typeface="Trebuchet MS"/>
                <a:ea typeface="+mn-ea"/>
                <a:cs typeface="Trebuchet MS"/>
              </a:rPr>
              <a:t>a</a:t>
            </a:r>
            <a:r>
              <a:rPr kumimoji="0" sz="2000" b="0" i="0" u="none" strike="noStrike" kern="1200" cap="none" spc="30" normalizeH="0" baseline="0" noProof="0" dirty="0">
                <a:ln>
                  <a:noFill/>
                </a:ln>
                <a:solidFill>
                  <a:srgbClr val="FFFFFF"/>
                </a:solidFill>
                <a:effectLst/>
                <a:uLnTx/>
                <a:uFillTx/>
                <a:latin typeface="Trebuchet MS"/>
                <a:ea typeface="+mn-ea"/>
                <a:cs typeface="Trebuchet MS"/>
              </a:rPr>
              <a:t>n</a:t>
            </a:r>
            <a:r>
              <a:rPr kumimoji="0" sz="2000" b="0" i="0" u="none" strike="noStrike" kern="1200" cap="none" spc="10" normalizeH="0" baseline="0" noProof="0" dirty="0">
                <a:ln>
                  <a:noFill/>
                </a:ln>
                <a:solidFill>
                  <a:srgbClr val="FFFFFF"/>
                </a:solidFill>
                <a:effectLst/>
                <a:uLnTx/>
                <a:uFillTx/>
                <a:latin typeface="Trebuchet MS"/>
                <a:ea typeface="+mn-ea"/>
                <a:cs typeface="Trebuchet MS"/>
              </a:rPr>
              <a:t>d,</a:t>
            </a:r>
            <a:r>
              <a:rPr kumimoji="0" sz="2000" b="0" i="0" u="none" strike="noStrike" kern="1200" cap="none" spc="-155" normalizeH="0" baseline="0" noProof="0" dirty="0">
                <a:ln>
                  <a:noFill/>
                </a:ln>
                <a:solidFill>
                  <a:srgbClr val="FFFFFF"/>
                </a:solidFill>
                <a:effectLst/>
                <a:uLnTx/>
                <a:uFillTx/>
                <a:latin typeface="Trebuchet MS"/>
                <a:ea typeface="+mn-ea"/>
                <a:cs typeface="Trebuchet MS"/>
              </a:rPr>
              <a:t> </a:t>
            </a:r>
            <a:r>
              <a:rPr kumimoji="0" sz="2000" b="0" i="0" u="none" strike="noStrike" kern="1200" cap="none" spc="10" normalizeH="0" baseline="0" noProof="0" dirty="0">
                <a:ln>
                  <a:noFill/>
                </a:ln>
                <a:solidFill>
                  <a:srgbClr val="FFFFFF"/>
                </a:solidFill>
                <a:effectLst/>
                <a:uLnTx/>
                <a:uFillTx/>
                <a:latin typeface="Trebuchet MS"/>
                <a:ea typeface="+mn-ea"/>
                <a:cs typeface="Trebuchet MS"/>
              </a:rPr>
              <a:t>S</a:t>
            </a:r>
            <a:r>
              <a:rPr kumimoji="0" sz="2000" b="0" i="0" u="none" strike="noStrike" kern="1200" cap="none" spc="30" normalizeH="0" baseline="0" noProof="0" dirty="0">
                <a:ln>
                  <a:noFill/>
                </a:ln>
                <a:solidFill>
                  <a:srgbClr val="FFFFFF"/>
                </a:solidFill>
                <a:effectLst/>
                <a:uLnTx/>
                <a:uFillTx/>
                <a:latin typeface="Trebuchet MS"/>
                <a:ea typeface="+mn-ea"/>
                <a:cs typeface="Trebuchet MS"/>
              </a:rPr>
              <a:t>u</a:t>
            </a:r>
            <a:r>
              <a:rPr kumimoji="0" sz="2000" b="0" i="0" u="none" strike="noStrike" kern="1200" cap="none" spc="10" normalizeH="0" baseline="0" noProof="0" dirty="0">
                <a:ln>
                  <a:noFill/>
                </a:ln>
                <a:solidFill>
                  <a:srgbClr val="FFFFFF"/>
                </a:solidFill>
                <a:effectLst/>
                <a:uLnTx/>
                <a:uFillTx/>
                <a:latin typeface="Trebuchet MS"/>
                <a:ea typeface="+mn-ea"/>
                <a:cs typeface="Trebuchet MS"/>
              </a:rPr>
              <a:t>p</a:t>
            </a:r>
            <a:r>
              <a:rPr kumimoji="0" sz="2000" b="0" i="0" u="none" strike="noStrike" kern="1200" cap="none" spc="5" normalizeH="0" baseline="0" noProof="0" dirty="0">
                <a:ln>
                  <a:noFill/>
                </a:ln>
                <a:solidFill>
                  <a:srgbClr val="FFFFFF"/>
                </a:solidFill>
                <a:effectLst/>
                <a:uLnTx/>
                <a:uFillTx/>
                <a:latin typeface="Trebuchet MS"/>
                <a:ea typeface="+mn-ea"/>
                <a:cs typeface="Trebuchet MS"/>
              </a:rPr>
              <a:t>p</a:t>
            </a:r>
            <a:r>
              <a:rPr kumimoji="0" sz="2000" b="0" i="0" u="none" strike="noStrike" kern="1200" cap="none" spc="10" normalizeH="0" baseline="0" noProof="0" dirty="0">
                <a:ln>
                  <a:noFill/>
                </a:ln>
                <a:solidFill>
                  <a:srgbClr val="FFFFFF"/>
                </a:solidFill>
                <a:effectLst/>
                <a:uLnTx/>
                <a:uFillTx/>
                <a:latin typeface="Trebuchet MS"/>
                <a:ea typeface="+mn-ea"/>
                <a:cs typeface="Trebuchet MS"/>
              </a:rPr>
              <a:t>ly</a:t>
            </a:r>
            <a:r>
              <a:rPr kumimoji="0" sz="2000" b="0" i="0" u="none" strike="noStrike" kern="1200" cap="none" spc="-100" normalizeH="0" baseline="0" noProof="0" dirty="0">
                <a:ln>
                  <a:noFill/>
                </a:ln>
                <a:solidFill>
                  <a:srgbClr val="FFFFFF"/>
                </a:solidFill>
                <a:effectLst/>
                <a:uLnTx/>
                <a:uFillTx/>
                <a:latin typeface="Trebuchet MS"/>
                <a:ea typeface="+mn-ea"/>
                <a:cs typeface="Trebuchet MS"/>
              </a:rPr>
              <a:t> </a:t>
            </a:r>
            <a:r>
              <a:rPr kumimoji="0" sz="2000" b="0" i="0" u="none" strike="noStrike" kern="1200" cap="none" spc="15" normalizeH="0" baseline="0" noProof="0" dirty="0">
                <a:ln>
                  <a:noFill/>
                </a:ln>
                <a:solidFill>
                  <a:srgbClr val="FFFFFF"/>
                </a:solidFill>
                <a:effectLst/>
                <a:uLnTx/>
                <a:uFillTx/>
                <a:latin typeface="Trebuchet MS"/>
                <a:ea typeface="+mn-ea"/>
                <a:cs typeface="Trebuchet MS"/>
              </a:rPr>
              <a:t>&amp;</a:t>
            </a:r>
            <a:r>
              <a:rPr kumimoji="0" sz="2000" b="0" i="0" u="none" strike="noStrike" kern="1200" cap="none" spc="-85" normalizeH="0" baseline="0" noProof="0" dirty="0">
                <a:ln>
                  <a:noFill/>
                </a:ln>
                <a:solidFill>
                  <a:srgbClr val="FFFFFF"/>
                </a:solidFill>
                <a:effectLst/>
                <a:uLnTx/>
                <a:uFillTx/>
                <a:latin typeface="Trebuchet MS"/>
                <a:ea typeface="+mn-ea"/>
                <a:cs typeface="Trebuchet MS"/>
              </a:rPr>
              <a:t> </a:t>
            </a:r>
            <a:r>
              <a:rPr kumimoji="0" sz="2000" b="0" i="0" u="none" strike="noStrike" kern="1200" cap="none" spc="-60" normalizeH="0" baseline="0" noProof="0" dirty="0">
                <a:ln>
                  <a:noFill/>
                </a:ln>
                <a:solidFill>
                  <a:srgbClr val="FFFFFF"/>
                </a:solidFill>
                <a:effectLst/>
                <a:uLnTx/>
                <a:uFillTx/>
                <a:latin typeface="Trebuchet MS"/>
                <a:ea typeface="+mn-ea"/>
                <a:cs typeface="Trebuchet MS"/>
              </a:rPr>
              <a:t>A</a:t>
            </a:r>
            <a:r>
              <a:rPr kumimoji="0" sz="2000" b="0" i="0" u="none" strike="noStrike" kern="1200" cap="none" spc="-10" normalizeH="0" baseline="0" noProof="0" dirty="0">
                <a:ln>
                  <a:noFill/>
                </a:ln>
                <a:solidFill>
                  <a:srgbClr val="FFFFFF"/>
                </a:solidFill>
                <a:effectLst/>
                <a:uLnTx/>
                <a:uFillTx/>
                <a:latin typeface="Trebuchet MS"/>
                <a:ea typeface="+mn-ea"/>
                <a:cs typeface="Trebuchet MS"/>
              </a:rPr>
              <a:t>v</a:t>
            </a:r>
            <a:r>
              <a:rPr kumimoji="0" sz="2000" b="0" i="0" u="none" strike="noStrike" kern="1200" cap="none" spc="-5" normalizeH="0" baseline="0" noProof="0" dirty="0">
                <a:ln>
                  <a:noFill/>
                </a:ln>
                <a:solidFill>
                  <a:srgbClr val="FFFFFF"/>
                </a:solidFill>
                <a:effectLst/>
                <a:uLnTx/>
                <a:uFillTx/>
                <a:latin typeface="Trebuchet MS"/>
                <a:ea typeface="+mn-ea"/>
                <a:cs typeface="Trebuchet MS"/>
              </a:rPr>
              <a:t>a</a:t>
            </a:r>
            <a:r>
              <a:rPr kumimoji="0" sz="2000" b="0" i="0" u="none" strike="noStrike" kern="1200" cap="none" spc="25" normalizeH="0" baseline="0" noProof="0" dirty="0">
                <a:ln>
                  <a:noFill/>
                </a:ln>
                <a:solidFill>
                  <a:srgbClr val="FFFFFF"/>
                </a:solidFill>
                <a:effectLst/>
                <a:uLnTx/>
                <a:uFillTx/>
                <a:latin typeface="Trebuchet MS"/>
                <a:ea typeface="+mn-ea"/>
                <a:cs typeface="Trebuchet MS"/>
              </a:rPr>
              <a:t>i</a:t>
            </a:r>
            <a:r>
              <a:rPr kumimoji="0" sz="2000" b="0" i="0" u="none" strike="noStrike" kern="1200" cap="none" spc="5" normalizeH="0" baseline="0" noProof="0" dirty="0">
                <a:ln>
                  <a:noFill/>
                </a:ln>
                <a:solidFill>
                  <a:srgbClr val="FFFFFF"/>
                </a:solidFill>
                <a:effectLst/>
                <a:uLnTx/>
                <a:uFillTx/>
                <a:latin typeface="Trebuchet MS"/>
                <a:ea typeface="+mn-ea"/>
                <a:cs typeface="Trebuchet MS"/>
              </a:rPr>
              <a:t>l</a:t>
            </a:r>
            <a:r>
              <a:rPr kumimoji="0" sz="2000" b="0" i="0" u="none" strike="noStrike" kern="1200" cap="none" spc="-5" normalizeH="0" baseline="0" noProof="0" dirty="0">
                <a:ln>
                  <a:noFill/>
                </a:ln>
                <a:solidFill>
                  <a:srgbClr val="FFFFFF"/>
                </a:solidFill>
                <a:effectLst/>
                <a:uLnTx/>
                <a:uFillTx/>
                <a:latin typeface="Trebuchet MS"/>
                <a:ea typeface="+mn-ea"/>
                <a:cs typeface="Trebuchet MS"/>
              </a:rPr>
              <a:t>a</a:t>
            </a:r>
            <a:r>
              <a:rPr kumimoji="0" sz="2000" b="0" i="0" u="none" strike="noStrike" kern="1200" cap="none" spc="10" normalizeH="0" baseline="0" noProof="0" dirty="0">
                <a:ln>
                  <a:noFill/>
                </a:ln>
                <a:solidFill>
                  <a:srgbClr val="FFFFFF"/>
                </a:solidFill>
                <a:effectLst/>
                <a:uLnTx/>
                <a:uFillTx/>
                <a:latin typeface="Trebuchet MS"/>
                <a:ea typeface="+mn-ea"/>
                <a:cs typeface="Trebuchet MS"/>
              </a:rPr>
              <a:t>b</a:t>
            </a:r>
            <a:r>
              <a:rPr kumimoji="0" sz="2000" b="0" i="0" u="none" strike="noStrike" kern="1200" cap="none" spc="20" normalizeH="0" baseline="0" noProof="0" dirty="0">
                <a:ln>
                  <a:noFill/>
                </a:ln>
                <a:solidFill>
                  <a:srgbClr val="FFFFFF"/>
                </a:solidFill>
                <a:effectLst/>
                <a:uLnTx/>
                <a:uFillTx/>
                <a:latin typeface="Trebuchet MS"/>
                <a:ea typeface="+mn-ea"/>
                <a:cs typeface="Trebuchet MS"/>
              </a:rPr>
              <a:t>i</a:t>
            </a:r>
            <a:r>
              <a:rPr kumimoji="0" sz="2000" b="0" i="0" u="none" strike="noStrike" kern="1200" cap="none" spc="5" normalizeH="0" baseline="0" noProof="0" dirty="0">
                <a:ln>
                  <a:noFill/>
                </a:ln>
                <a:solidFill>
                  <a:srgbClr val="FFFFFF"/>
                </a:solidFill>
                <a:effectLst/>
                <a:uLnTx/>
                <a:uFillTx/>
                <a:latin typeface="Trebuchet MS"/>
                <a:ea typeface="+mn-ea"/>
                <a:cs typeface="Trebuchet MS"/>
              </a:rPr>
              <a:t>l</a:t>
            </a:r>
            <a:r>
              <a:rPr kumimoji="0" sz="2000" b="0" i="0" u="none" strike="noStrike" kern="1200" cap="none" spc="25" normalizeH="0" baseline="0" noProof="0" dirty="0">
                <a:ln>
                  <a:noFill/>
                </a:ln>
                <a:solidFill>
                  <a:srgbClr val="FFFFFF"/>
                </a:solidFill>
                <a:effectLst/>
                <a:uLnTx/>
                <a:uFillTx/>
                <a:latin typeface="Trebuchet MS"/>
                <a:ea typeface="+mn-ea"/>
                <a:cs typeface="Trebuchet MS"/>
              </a:rPr>
              <a:t>it</a:t>
            </a:r>
            <a:r>
              <a:rPr kumimoji="0" sz="2000" b="0" i="0" u="none" strike="noStrike" kern="1200" cap="none" spc="10" normalizeH="0" baseline="0" noProof="0" dirty="0">
                <a:ln>
                  <a:noFill/>
                </a:ln>
                <a:solidFill>
                  <a:srgbClr val="FFFFFF"/>
                </a:solidFill>
                <a:effectLst/>
                <a:uLnTx/>
                <a:uFillTx/>
                <a:latin typeface="Trebuchet MS"/>
                <a:ea typeface="+mn-ea"/>
                <a:cs typeface="Trebuchet MS"/>
              </a:rPr>
              <a:t>y</a:t>
            </a:r>
            <a:endParaRPr kumimoji="0" sz="2000" b="0" i="0" u="none" strike="noStrike" kern="1200" cap="none" spc="0" normalizeH="0" baseline="0" noProof="0">
              <a:ln>
                <a:noFill/>
              </a:ln>
              <a:solidFill>
                <a:prstClr val="black"/>
              </a:solidFill>
              <a:effectLst/>
              <a:uLnTx/>
              <a:uFillTx/>
              <a:latin typeface="Trebuchet MS"/>
              <a:ea typeface="+mn-ea"/>
              <a:cs typeface="Trebuchet MS"/>
            </a:endParaRPr>
          </a:p>
        </p:txBody>
      </p:sp>
      <p:sp>
        <p:nvSpPr>
          <p:cNvPr id="26" name="object 26">
            <a:extLst>
              <a:ext uri="{C183D7F6-B498-43B3-948B-1728B52AA6E4}">
                <adec:decorative xmlns:adec="http://schemas.microsoft.com/office/drawing/2017/decorative" val="1"/>
              </a:ext>
            </a:extLst>
          </p:cNvPr>
          <p:cNvSpPr/>
          <p:nvPr/>
        </p:nvSpPr>
        <p:spPr>
          <a:xfrm>
            <a:off x="2847975" y="4905375"/>
            <a:ext cx="5543550" cy="457200"/>
          </a:xfrm>
          <a:custGeom>
            <a:avLst/>
            <a:gdLst/>
            <a:ahLst/>
            <a:cxnLst/>
            <a:rect l="l" t="t" r="r" b="b"/>
            <a:pathLst>
              <a:path w="5543550" h="457200">
                <a:moveTo>
                  <a:pt x="5543550" y="0"/>
                </a:moveTo>
                <a:lnTo>
                  <a:pt x="0" y="0"/>
                </a:lnTo>
                <a:lnTo>
                  <a:pt x="0" y="457200"/>
                </a:lnTo>
                <a:lnTo>
                  <a:pt x="5543550" y="457200"/>
                </a:lnTo>
                <a:lnTo>
                  <a:pt x="5543550" y="0"/>
                </a:lnTo>
                <a:close/>
              </a:path>
            </a:pathLst>
          </a:custGeom>
          <a:solidFill>
            <a:srgbClr val="A8B11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txBox="1"/>
          <p:nvPr/>
        </p:nvSpPr>
        <p:spPr>
          <a:xfrm>
            <a:off x="3833495" y="4970462"/>
            <a:ext cx="3580765" cy="334645"/>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2000" b="0" i="0" u="none" strike="noStrike" kern="1200" cap="none" spc="75" normalizeH="0" baseline="0" noProof="0" dirty="0">
                <a:ln>
                  <a:noFill/>
                </a:ln>
                <a:solidFill>
                  <a:srgbClr val="FFFFFF"/>
                </a:solidFill>
                <a:effectLst/>
                <a:uLnTx/>
                <a:uFillTx/>
                <a:latin typeface="Trebuchet MS"/>
                <a:ea typeface="+mn-ea"/>
                <a:cs typeface="Trebuchet MS"/>
              </a:rPr>
              <a:t>M</a:t>
            </a:r>
            <a:r>
              <a:rPr kumimoji="0" sz="2000" b="0" i="0" u="none" strike="noStrike" kern="1200" cap="none" spc="-5" normalizeH="0" baseline="0" noProof="0" dirty="0">
                <a:ln>
                  <a:noFill/>
                </a:ln>
                <a:solidFill>
                  <a:srgbClr val="FFFFFF"/>
                </a:solidFill>
                <a:effectLst/>
                <a:uLnTx/>
                <a:uFillTx/>
                <a:latin typeface="Trebuchet MS"/>
                <a:ea typeface="+mn-ea"/>
                <a:cs typeface="Trebuchet MS"/>
              </a:rPr>
              <a:t>a</a:t>
            </a:r>
            <a:r>
              <a:rPr kumimoji="0" sz="2000" b="0" i="0" u="none" strike="noStrike" kern="1200" cap="none" spc="30" normalizeH="0" baseline="0" noProof="0" dirty="0">
                <a:ln>
                  <a:noFill/>
                </a:ln>
                <a:solidFill>
                  <a:srgbClr val="FFFFFF"/>
                </a:solidFill>
                <a:effectLst/>
                <a:uLnTx/>
                <a:uFillTx/>
                <a:latin typeface="Trebuchet MS"/>
                <a:ea typeface="+mn-ea"/>
                <a:cs typeface="Trebuchet MS"/>
              </a:rPr>
              <a:t>nu</a:t>
            </a:r>
            <a:r>
              <a:rPr kumimoji="0" sz="2000" b="0" i="0" u="none" strike="noStrike" kern="1200" cap="none" spc="10" normalizeH="0" baseline="0" noProof="0" dirty="0">
                <a:ln>
                  <a:noFill/>
                </a:ln>
                <a:solidFill>
                  <a:srgbClr val="FFFFFF"/>
                </a:solidFill>
                <a:effectLst/>
                <a:uLnTx/>
                <a:uFillTx/>
                <a:latin typeface="Trebuchet MS"/>
                <a:ea typeface="+mn-ea"/>
                <a:cs typeface="Trebuchet MS"/>
              </a:rPr>
              <a:t>f</a:t>
            </a:r>
            <a:r>
              <a:rPr kumimoji="0" sz="2000" b="0" i="0" u="none" strike="noStrike" kern="1200" cap="none" spc="0" normalizeH="0" baseline="0" noProof="0" dirty="0">
                <a:ln>
                  <a:noFill/>
                </a:ln>
                <a:solidFill>
                  <a:srgbClr val="FFFFFF"/>
                </a:solidFill>
                <a:effectLst/>
                <a:uLnTx/>
                <a:uFillTx/>
                <a:latin typeface="Trebuchet MS"/>
                <a:ea typeface="+mn-ea"/>
                <a:cs typeface="Trebuchet MS"/>
              </a:rPr>
              <a:t>a</a:t>
            </a:r>
            <a:r>
              <a:rPr kumimoji="0" sz="2000" b="0" i="0" u="none" strike="noStrike" kern="1200" cap="none" spc="-20" normalizeH="0" baseline="0" noProof="0" dirty="0">
                <a:ln>
                  <a:noFill/>
                </a:ln>
                <a:solidFill>
                  <a:srgbClr val="FFFFFF"/>
                </a:solidFill>
                <a:effectLst/>
                <a:uLnTx/>
                <a:uFillTx/>
                <a:latin typeface="Trebuchet MS"/>
                <a:ea typeface="+mn-ea"/>
                <a:cs typeface="Trebuchet MS"/>
              </a:rPr>
              <a:t>c</a:t>
            </a:r>
            <a:r>
              <a:rPr kumimoji="0" sz="2000" b="0" i="0" u="none" strike="noStrike" kern="1200" cap="none" spc="30" normalizeH="0" baseline="0" noProof="0" dirty="0">
                <a:ln>
                  <a:noFill/>
                </a:ln>
                <a:solidFill>
                  <a:srgbClr val="FFFFFF"/>
                </a:solidFill>
                <a:effectLst/>
                <a:uLnTx/>
                <a:uFillTx/>
                <a:latin typeface="Trebuchet MS"/>
                <a:ea typeface="+mn-ea"/>
                <a:cs typeface="Trebuchet MS"/>
              </a:rPr>
              <a:t>tu</a:t>
            </a:r>
            <a:r>
              <a:rPr kumimoji="0" sz="2000" b="0" i="0" u="none" strike="noStrike" kern="1200" cap="none" spc="-30" normalizeH="0" baseline="0" noProof="0" dirty="0">
                <a:ln>
                  <a:noFill/>
                </a:ln>
                <a:solidFill>
                  <a:srgbClr val="FFFFFF"/>
                </a:solidFill>
                <a:effectLst/>
                <a:uLnTx/>
                <a:uFillTx/>
                <a:latin typeface="Trebuchet MS"/>
                <a:ea typeface="+mn-ea"/>
                <a:cs typeface="Trebuchet MS"/>
              </a:rPr>
              <a:t>r</a:t>
            </a:r>
            <a:r>
              <a:rPr kumimoji="0" sz="2000" b="0" i="0" u="none" strike="noStrike" kern="1200" cap="none" spc="25" normalizeH="0" baseline="0" noProof="0" dirty="0">
                <a:ln>
                  <a:noFill/>
                </a:ln>
                <a:solidFill>
                  <a:srgbClr val="FFFFFF"/>
                </a:solidFill>
                <a:effectLst/>
                <a:uLnTx/>
                <a:uFillTx/>
                <a:latin typeface="Trebuchet MS"/>
                <a:ea typeface="+mn-ea"/>
                <a:cs typeface="Trebuchet MS"/>
              </a:rPr>
              <a:t>i</a:t>
            </a:r>
            <a:r>
              <a:rPr kumimoji="0" sz="2000" b="0" i="0" u="none" strike="noStrike" kern="1200" cap="none" spc="-45" normalizeH="0" baseline="0" noProof="0" dirty="0">
                <a:ln>
                  <a:noFill/>
                </a:ln>
                <a:solidFill>
                  <a:srgbClr val="FFFFFF"/>
                </a:solidFill>
                <a:effectLst/>
                <a:uLnTx/>
                <a:uFillTx/>
                <a:latin typeface="Trebuchet MS"/>
                <a:ea typeface="+mn-ea"/>
                <a:cs typeface="Trebuchet MS"/>
              </a:rPr>
              <a:t>n</a:t>
            </a:r>
            <a:r>
              <a:rPr kumimoji="0" sz="2000" b="0" i="0" u="none" strike="noStrike" kern="1200" cap="none" spc="10" normalizeH="0" baseline="0" noProof="0" dirty="0">
                <a:ln>
                  <a:noFill/>
                </a:ln>
                <a:solidFill>
                  <a:srgbClr val="FFFFFF"/>
                </a:solidFill>
                <a:effectLst/>
                <a:uLnTx/>
                <a:uFillTx/>
                <a:latin typeface="Trebuchet MS"/>
                <a:ea typeface="+mn-ea"/>
                <a:cs typeface="Trebuchet MS"/>
              </a:rPr>
              <a:t>g</a:t>
            </a:r>
            <a:r>
              <a:rPr kumimoji="0" sz="2000" b="0" i="0" u="none" strike="noStrike" kern="1200" cap="none" spc="-195" normalizeH="0" baseline="0" noProof="0" dirty="0">
                <a:ln>
                  <a:noFill/>
                </a:ln>
                <a:solidFill>
                  <a:srgbClr val="FFFFFF"/>
                </a:solidFill>
                <a:effectLst/>
                <a:uLnTx/>
                <a:uFillTx/>
                <a:latin typeface="Trebuchet MS"/>
                <a:ea typeface="+mn-ea"/>
                <a:cs typeface="Trebuchet MS"/>
              </a:rPr>
              <a:t> </a:t>
            </a:r>
            <a:r>
              <a:rPr kumimoji="0" sz="2000" b="0" i="0" u="none" strike="noStrike" kern="1200" cap="none" spc="15" normalizeH="0" baseline="0" noProof="0" dirty="0">
                <a:ln>
                  <a:noFill/>
                </a:ln>
                <a:solidFill>
                  <a:srgbClr val="FFFFFF"/>
                </a:solidFill>
                <a:effectLst/>
                <a:uLnTx/>
                <a:uFillTx/>
                <a:latin typeface="Trebuchet MS"/>
                <a:ea typeface="+mn-ea"/>
                <a:cs typeface="Trebuchet MS"/>
              </a:rPr>
              <a:t>&amp;</a:t>
            </a:r>
            <a:r>
              <a:rPr kumimoji="0" sz="2000" b="0" i="0" u="none" strike="noStrike" kern="1200" cap="none" spc="-5" normalizeH="0" baseline="0" noProof="0" dirty="0">
                <a:ln>
                  <a:noFill/>
                </a:ln>
                <a:solidFill>
                  <a:srgbClr val="FFFFFF"/>
                </a:solidFill>
                <a:effectLst/>
                <a:uLnTx/>
                <a:uFillTx/>
                <a:latin typeface="Trebuchet MS"/>
                <a:ea typeface="+mn-ea"/>
                <a:cs typeface="Trebuchet MS"/>
              </a:rPr>
              <a:t> </a:t>
            </a:r>
            <a:r>
              <a:rPr kumimoji="0" sz="2000" b="0" i="0" u="none" strike="noStrike" kern="1200" cap="none" spc="40" normalizeH="0" baseline="0" noProof="0" dirty="0">
                <a:ln>
                  <a:noFill/>
                </a:ln>
                <a:solidFill>
                  <a:srgbClr val="FFFFFF"/>
                </a:solidFill>
                <a:effectLst/>
                <a:uLnTx/>
                <a:uFillTx/>
                <a:latin typeface="Trebuchet MS"/>
                <a:ea typeface="+mn-ea"/>
                <a:cs typeface="Trebuchet MS"/>
              </a:rPr>
              <a:t>I</a:t>
            </a:r>
            <a:r>
              <a:rPr kumimoji="0" sz="2000" b="0" i="0" u="none" strike="noStrike" kern="1200" cap="none" spc="30" normalizeH="0" baseline="0" noProof="0" dirty="0">
                <a:ln>
                  <a:noFill/>
                </a:ln>
                <a:solidFill>
                  <a:srgbClr val="FFFFFF"/>
                </a:solidFill>
                <a:effectLst/>
                <a:uLnTx/>
                <a:uFillTx/>
                <a:latin typeface="Trebuchet MS"/>
                <a:ea typeface="+mn-ea"/>
                <a:cs typeface="Trebuchet MS"/>
              </a:rPr>
              <a:t>n</a:t>
            </a:r>
            <a:r>
              <a:rPr kumimoji="0" sz="2000" b="0" i="0" u="none" strike="noStrike" kern="1200" cap="none" spc="10" normalizeH="0" baseline="0" noProof="0" dirty="0">
                <a:ln>
                  <a:noFill/>
                </a:ln>
                <a:solidFill>
                  <a:srgbClr val="FFFFFF"/>
                </a:solidFill>
                <a:effectLst/>
                <a:uLnTx/>
                <a:uFillTx/>
                <a:latin typeface="Trebuchet MS"/>
                <a:ea typeface="+mn-ea"/>
                <a:cs typeface="Trebuchet MS"/>
              </a:rPr>
              <a:t>f</a:t>
            </a:r>
            <a:r>
              <a:rPr kumimoji="0" sz="2000" b="0" i="0" u="none" strike="noStrike" kern="1200" cap="none" spc="45" normalizeH="0" baseline="0" noProof="0" dirty="0">
                <a:ln>
                  <a:noFill/>
                </a:ln>
                <a:solidFill>
                  <a:srgbClr val="FFFFFF"/>
                </a:solidFill>
                <a:effectLst/>
                <a:uLnTx/>
                <a:uFillTx/>
                <a:latin typeface="Trebuchet MS"/>
                <a:ea typeface="+mn-ea"/>
                <a:cs typeface="Trebuchet MS"/>
              </a:rPr>
              <a:t>r</a:t>
            </a:r>
            <a:r>
              <a:rPr kumimoji="0" sz="2000" b="0" i="0" u="none" strike="noStrike" kern="1200" cap="none" spc="-5" normalizeH="0" baseline="0" noProof="0" dirty="0">
                <a:ln>
                  <a:noFill/>
                </a:ln>
                <a:solidFill>
                  <a:srgbClr val="FFFFFF"/>
                </a:solidFill>
                <a:effectLst/>
                <a:uLnTx/>
                <a:uFillTx/>
                <a:latin typeface="Trebuchet MS"/>
                <a:ea typeface="+mn-ea"/>
                <a:cs typeface="Trebuchet MS"/>
              </a:rPr>
              <a:t>a</a:t>
            </a:r>
            <a:r>
              <a:rPr kumimoji="0" sz="2000" b="0" i="0" u="none" strike="noStrike" kern="1200" cap="none" spc="10" normalizeH="0" baseline="0" noProof="0" dirty="0">
                <a:ln>
                  <a:noFill/>
                </a:ln>
                <a:solidFill>
                  <a:srgbClr val="FFFFFF"/>
                </a:solidFill>
                <a:effectLst/>
                <a:uLnTx/>
                <a:uFillTx/>
                <a:latin typeface="Trebuchet MS"/>
                <a:ea typeface="+mn-ea"/>
                <a:cs typeface="Trebuchet MS"/>
              </a:rPr>
              <a:t>s</a:t>
            </a:r>
            <a:r>
              <a:rPr kumimoji="0" sz="2000" b="0" i="0" u="none" strike="noStrike" kern="1200" cap="none" spc="30" normalizeH="0" baseline="0" noProof="0" dirty="0">
                <a:ln>
                  <a:noFill/>
                </a:ln>
                <a:solidFill>
                  <a:srgbClr val="FFFFFF"/>
                </a:solidFill>
                <a:effectLst/>
                <a:uLnTx/>
                <a:uFillTx/>
                <a:latin typeface="Trebuchet MS"/>
                <a:ea typeface="+mn-ea"/>
                <a:cs typeface="Trebuchet MS"/>
              </a:rPr>
              <a:t>t</a:t>
            </a:r>
            <a:r>
              <a:rPr kumimoji="0" sz="2000" b="0" i="0" u="none" strike="noStrike" kern="1200" cap="none" spc="-30" normalizeH="0" baseline="0" noProof="0" dirty="0">
                <a:ln>
                  <a:noFill/>
                </a:ln>
                <a:solidFill>
                  <a:srgbClr val="FFFFFF"/>
                </a:solidFill>
                <a:effectLst/>
                <a:uLnTx/>
                <a:uFillTx/>
                <a:latin typeface="Trebuchet MS"/>
                <a:ea typeface="+mn-ea"/>
                <a:cs typeface="Trebuchet MS"/>
              </a:rPr>
              <a:t>r</a:t>
            </a:r>
            <a:r>
              <a:rPr kumimoji="0" sz="2000" b="0" i="0" u="none" strike="noStrike" kern="1200" cap="none" spc="30" normalizeH="0" baseline="0" noProof="0" dirty="0">
                <a:ln>
                  <a:noFill/>
                </a:ln>
                <a:solidFill>
                  <a:srgbClr val="FFFFFF"/>
                </a:solidFill>
                <a:effectLst/>
                <a:uLnTx/>
                <a:uFillTx/>
                <a:latin typeface="Trebuchet MS"/>
                <a:ea typeface="+mn-ea"/>
                <a:cs typeface="Trebuchet MS"/>
              </a:rPr>
              <a:t>u</a:t>
            </a:r>
            <a:r>
              <a:rPr kumimoji="0" sz="2000" b="0" i="0" u="none" strike="noStrike" kern="1200" cap="none" spc="-20" normalizeH="0" baseline="0" noProof="0" dirty="0">
                <a:ln>
                  <a:noFill/>
                </a:ln>
                <a:solidFill>
                  <a:srgbClr val="FFFFFF"/>
                </a:solidFill>
                <a:effectLst/>
                <a:uLnTx/>
                <a:uFillTx/>
                <a:latin typeface="Trebuchet MS"/>
                <a:ea typeface="+mn-ea"/>
                <a:cs typeface="Trebuchet MS"/>
              </a:rPr>
              <a:t>c</a:t>
            </a:r>
            <a:r>
              <a:rPr kumimoji="0" sz="2000" b="0" i="0" u="none" strike="noStrike" kern="1200" cap="none" spc="30" normalizeH="0" baseline="0" noProof="0" dirty="0">
                <a:ln>
                  <a:noFill/>
                </a:ln>
                <a:solidFill>
                  <a:srgbClr val="FFFFFF"/>
                </a:solidFill>
                <a:effectLst/>
                <a:uLnTx/>
                <a:uFillTx/>
                <a:latin typeface="Trebuchet MS"/>
                <a:ea typeface="+mn-ea"/>
                <a:cs typeface="Trebuchet MS"/>
              </a:rPr>
              <a:t>t</a:t>
            </a:r>
            <a:r>
              <a:rPr kumimoji="0" sz="2000" b="0" i="0" u="none" strike="noStrike" kern="1200" cap="none" spc="-45" normalizeH="0" baseline="0" noProof="0" dirty="0">
                <a:ln>
                  <a:noFill/>
                </a:ln>
                <a:solidFill>
                  <a:srgbClr val="FFFFFF"/>
                </a:solidFill>
                <a:effectLst/>
                <a:uLnTx/>
                <a:uFillTx/>
                <a:latin typeface="Trebuchet MS"/>
                <a:ea typeface="+mn-ea"/>
                <a:cs typeface="Trebuchet MS"/>
              </a:rPr>
              <a:t>u</a:t>
            </a:r>
            <a:r>
              <a:rPr kumimoji="0" sz="2000" b="0" i="0" u="none" strike="noStrike" kern="1200" cap="none" spc="-30" normalizeH="0" baseline="0" noProof="0" dirty="0">
                <a:ln>
                  <a:noFill/>
                </a:ln>
                <a:solidFill>
                  <a:srgbClr val="FFFFFF"/>
                </a:solidFill>
                <a:effectLst/>
                <a:uLnTx/>
                <a:uFillTx/>
                <a:latin typeface="Trebuchet MS"/>
                <a:ea typeface="+mn-ea"/>
                <a:cs typeface="Trebuchet MS"/>
              </a:rPr>
              <a:t>r</a:t>
            </a:r>
            <a:r>
              <a:rPr kumimoji="0" sz="2000" b="0" i="0" u="none" strike="noStrike" kern="1200" cap="none" spc="15" normalizeH="0" baseline="0" noProof="0" dirty="0">
                <a:ln>
                  <a:noFill/>
                </a:ln>
                <a:solidFill>
                  <a:srgbClr val="FFFFFF"/>
                </a:solidFill>
                <a:effectLst/>
                <a:uLnTx/>
                <a:uFillTx/>
                <a:latin typeface="Trebuchet MS"/>
                <a:ea typeface="+mn-ea"/>
                <a:cs typeface="Trebuchet MS"/>
              </a:rPr>
              <a:t>e</a:t>
            </a:r>
            <a:endParaRPr kumimoji="0" sz="2000" b="0" i="0" u="none" strike="noStrike" kern="1200" cap="none" spc="0" normalizeH="0" baseline="0" noProof="0">
              <a:ln>
                <a:noFill/>
              </a:ln>
              <a:solidFill>
                <a:prstClr val="black"/>
              </a:solidFill>
              <a:effectLst/>
              <a:uLnTx/>
              <a:uFillTx/>
              <a:latin typeface="Trebuchet MS"/>
              <a:ea typeface="+mn-ea"/>
              <a:cs typeface="Trebuchet MS"/>
            </a:endParaRPr>
          </a:p>
        </p:txBody>
      </p:sp>
      <p:sp>
        <p:nvSpPr>
          <p:cNvPr id="28" name="object 28">
            <a:extLst>
              <a:ext uri="{C183D7F6-B498-43B3-948B-1728B52AA6E4}">
                <adec:decorative xmlns:adec="http://schemas.microsoft.com/office/drawing/2017/decorative" val="1"/>
              </a:ext>
            </a:extLst>
          </p:cNvPr>
          <p:cNvSpPr/>
          <p:nvPr/>
        </p:nvSpPr>
        <p:spPr>
          <a:xfrm>
            <a:off x="1257300" y="5915025"/>
            <a:ext cx="8534400" cy="457200"/>
          </a:xfrm>
          <a:custGeom>
            <a:avLst/>
            <a:gdLst/>
            <a:ahLst/>
            <a:cxnLst/>
            <a:rect l="l" t="t" r="r" b="b"/>
            <a:pathLst>
              <a:path w="8534400" h="457200">
                <a:moveTo>
                  <a:pt x="8534400" y="0"/>
                </a:moveTo>
                <a:lnTo>
                  <a:pt x="0" y="0"/>
                </a:lnTo>
                <a:lnTo>
                  <a:pt x="0" y="457200"/>
                </a:lnTo>
                <a:lnTo>
                  <a:pt x="8534400" y="457200"/>
                </a:lnTo>
                <a:lnTo>
                  <a:pt x="8534400" y="0"/>
                </a:lnTo>
                <a:close/>
              </a:path>
            </a:pathLst>
          </a:custGeom>
          <a:solidFill>
            <a:srgbClr val="A8B11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txBox="1"/>
          <p:nvPr/>
        </p:nvSpPr>
        <p:spPr>
          <a:xfrm>
            <a:off x="3320796" y="5979159"/>
            <a:ext cx="4408805" cy="334645"/>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2000" b="0" i="0" u="none" strike="noStrike" kern="1200" cap="none" spc="30" normalizeH="0" baseline="0" noProof="0" dirty="0">
                <a:ln>
                  <a:noFill/>
                </a:ln>
                <a:solidFill>
                  <a:srgbClr val="FFFFFF"/>
                </a:solidFill>
                <a:effectLst/>
                <a:uLnTx/>
                <a:uFillTx/>
                <a:latin typeface="Trebuchet MS"/>
                <a:ea typeface="+mn-ea"/>
                <a:cs typeface="Trebuchet MS"/>
              </a:rPr>
              <a:t>Li</a:t>
            </a:r>
            <a:r>
              <a:rPr kumimoji="0" sz="2000" b="0" i="0" u="none" strike="noStrike" kern="1200" cap="none" spc="15" normalizeH="0" baseline="0" noProof="0" dirty="0">
                <a:ln>
                  <a:noFill/>
                </a:ln>
                <a:solidFill>
                  <a:srgbClr val="FFFFFF"/>
                </a:solidFill>
                <a:effectLst/>
                <a:uLnTx/>
                <a:uFillTx/>
                <a:latin typeface="Trebuchet MS"/>
                <a:ea typeface="+mn-ea"/>
                <a:cs typeface="Trebuchet MS"/>
              </a:rPr>
              <a:t>-</a:t>
            </a:r>
            <a:r>
              <a:rPr kumimoji="0" sz="2000" b="0" i="0" u="none" strike="noStrike" kern="1200" cap="none" spc="-10" normalizeH="0" baseline="0" noProof="0" dirty="0">
                <a:ln>
                  <a:noFill/>
                </a:ln>
                <a:solidFill>
                  <a:srgbClr val="FFFFFF"/>
                </a:solidFill>
                <a:effectLst/>
                <a:uLnTx/>
                <a:uFillTx/>
                <a:latin typeface="Trebuchet MS"/>
                <a:ea typeface="+mn-ea"/>
                <a:cs typeface="Trebuchet MS"/>
              </a:rPr>
              <a:t>B</a:t>
            </a:r>
            <a:r>
              <a:rPr kumimoji="0" sz="2000" b="0" i="0" u="none" strike="noStrike" kern="1200" cap="none" spc="45" normalizeH="0" baseline="0" noProof="0" dirty="0">
                <a:ln>
                  <a:noFill/>
                </a:ln>
                <a:solidFill>
                  <a:srgbClr val="FFFFFF"/>
                </a:solidFill>
                <a:effectLst/>
                <a:uLnTx/>
                <a:uFillTx/>
                <a:latin typeface="Trebuchet MS"/>
                <a:ea typeface="+mn-ea"/>
                <a:cs typeface="Trebuchet MS"/>
              </a:rPr>
              <a:t>r</a:t>
            </a:r>
            <a:r>
              <a:rPr kumimoji="0" sz="2000" b="0" i="0" u="none" strike="noStrike" kern="1200" cap="none" spc="25" normalizeH="0" baseline="0" noProof="0" dirty="0">
                <a:ln>
                  <a:noFill/>
                </a:ln>
                <a:solidFill>
                  <a:srgbClr val="FFFFFF"/>
                </a:solidFill>
                <a:effectLst/>
                <a:uLnTx/>
                <a:uFillTx/>
                <a:latin typeface="Trebuchet MS"/>
                <a:ea typeface="+mn-ea"/>
                <a:cs typeface="Trebuchet MS"/>
              </a:rPr>
              <a:t>i</a:t>
            </a:r>
            <a:r>
              <a:rPr kumimoji="0" sz="2000" b="0" i="0" u="none" strike="noStrike" kern="1200" cap="none" spc="10" normalizeH="0" baseline="0" noProof="0" dirty="0">
                <a:ln>
                  <a:noFill/>
                </a:ln>
                <a:solidFill>
                  <a:srgbClr val="FFFFFF"/>
                </a:solidFill>
                <a:effectLst/>
                <a:uLnTx/>
                <a:uFillTx/>
                <a:latin typeface="Trebuchet MS"/>
                <a:ea typeface="+mn-ea"/>
                <a:cs typeface="Trebuchet MS"/>
              </a:rPr>
              <a:t>d</a:t>
            </a:r>
            <a:r>
              <a:rPr kumimoji="0" sz="2000" b="0" i="0" u="none" strike="noStrike" kern="1200" cap="none" spc="40" normalizeH="0" baseline="0" noProof="0" dirty="0">
                <a:ln>
                  <a:noFill/>
                </a:ln>
                <a:solidFill>
                  <a:srgbClr val="FFFFFF"/>
                </a:solidFill>
                <a:effectLst/>
                <a:uLnTx/>
                <a:uFillTx/>
                <a:latin typeface="Trebuchet MS"/>
                <a:ea typeface="+mn-ea"/>
                <a:cs typeface="Trebuchet MS"/>
              </a:rPr>
              <a:t>g</a:t>
            </a:r>
            <a:r>
              <a:rPr kumimoji="0" sz="2000" b="0" i="0" u="none" strike="noStrike" kern="1200" cap="none" spc="15" normalizeH="0" baseline="0" noProof="0" dirty="0">
                <a:ln>
                  <a:noFill/>
                </a:ln>
                <a:solidFill>
                  <a:srgbClr val="FFFFFF"/>
                </a:solidFill>
                <a:effectLst/>
                <a:uLnTx/>
                <a:uFillTx/>
                <a:latin typeface="Trebuchet MS"/>
                <a:ea typeface="+mn-ea"/>
                <a:cs typeface="Trebuchet MS"/>
              </a:rPr>
              <a:t>e</a:t>
            </a:r>
            <a:r>
              <a:rPr kumimoji="0" sz="2000" b="0" i="0" u="none" strike="noStrike" kern="1200" cap="none" spc="-210" normalizeH="0" baseline="0" noProof="0" dirty="0">
                <a:ln>
                  <a:noFill/>
                </a:ln>
                <a:solidFill>
                  <a:srgbClr val="FFFFFF"/>
                </a:solidFill>
                <a:effectLst/>
                <a:uLnTx/>
                <a:uFillTx/>
                <a:latin typeface="Trebuchet MS"/>
                <a:ea typeface="+mn-ea"/>
                <a:cs typeface="Trebuchet MS"/>
              </a:rPr>
              <a:t> </a:t>
            </a:r>
            <a:r>
              <a:rPr kumimoji="0" sz="2000" b="0" i="0" u="none" strike="noStrike" kern="1200" cap="none" spc="-5" normalizeH="0" baseline="0" noProof="0" dirty="0">
                <a:ln>
                  <a:noFill/>
                </a:ln>
                <a:solidFill>
                  <a:srgbClr val="FFFFFF"/>
                </a:solidFill>
                <a:effectLst/>
                <a:uLnTx/>
                <a:uFillTx/>
                <a:latin typeface="Trebuchet MS"/>
                <a:ea typeface="+mn-ea"/>
                <a:cs typeface="Trebuchet MS"/>
              </a:rPr>
              <a:t>G</a:t>
            </a:r>
            <a:r>
              <a:rPr kumimoji="0" sz="2000" b="0" i="0" u="none" strike="noStrike" kern="1200" cap="none" spc="-30" normalizeH="0" baseline="0" noProof="0" dirty="0">
                <a:ln>
                  <a:noFill/>
                </a:ln>
                <a:solidFill>
                  <a:srgbClr val="FFFFFF"/>
                </a:solidFill>
                <a:effectLst/>
                <a:uLnTx/>
                <a:uFillTx/>
                <a:latin typeface="Trebuchet MS"/>
                <a:ea typeface="+mn-ea"/>
                <a:cs typeface="Trebuchet MS"/>
              </a:rPr>
              <a:t>o</a:t>
            </a:r>
            <a:r>
              <a:rPr kumimoji="0" sz="2000" b="0" i="0" u="none" strike="noStrike" kern="1200" cap="none" spc="15" normalizeH="0" baseline="0" noProof="0" dirty="0">
                <a:ln>
                  <a:noFill/>
                </a:ln>
                <a:solidFill>
                  <a:srgbClr val="FFFFFF"/>
                </a:solidFill>
                <a:effectLst/>
                <a:uLnTx/>
                <a:uFillTx/>
                <a:latin typeface="Trebuchet MS"/>
                <a:ea typeface="+mn-ea"/>
                <a:cs typeface="Trebuchet MS"/>
              </a:rPr>
              <a:t>-</a:t>
            </a:r>
            <a:r>
              <a:rPr kumimoji="0" sz="2000" b="0" i="0" u="none" strike="noStrike" kern="1200" cap="none" spc="-5" normalizeH="0" baseline="0" noProof="0" dirty="0">
                <a:ln>
                  <a:noFill/>
                </a:ln>
                <a:solidFill>
                  <a:srgbClr val="FFFFFF"/>
                </a:solidFill>
                <a:effectLst/>
                <a:uLnTx/>
                <a:uFillTx/>
                <a:latin typeface="Trebuchet MS"/>
                <a:ea typeface="+mn-ea"/>
                <a:cs typeface="Trebuchet MS"/>
              </a:rPr>
              <a:t>F</a:t>
            </a:r>
            <a:r>
              <a:rPr kumimoji="0" sz="2000" b="0" i="0" u="none" strike="noStrike" kern="1200" cap="none" spc="-30" normalizeH="0" baseline="0" noProof="0" dirty="0">
                <a:ln>
                  <a:noFill/>
                </a:ln>
                <a:solidFill>
                  <a:srgbClr val="FFFFFF"/>
                </a:solidFill>
                <a:effectLst/>
                <a:uLnTx/>
                <a:uFillTx/>
                <a:latin typeface="Trebuchet MS"/>
                <a:ea typeface="+mn-ea"/>
                <a:cs typeface="Trebuchet MS"/>
              </a:rPr>
              <a:t>o</a:t>
            </a:r>
            <a:r>
              <a:rPr kumimoji="0" sz="2000" b="0" i="0" u="none" strike="noStrike" kern="1200" cap="none" spc="45" normalizeH="0" baseline="0" noProof="0" dirty="0">
                <a:ln>
                  <a:noFill/>
                </a:ln>
                <a:solidFill>
                  <a:srgbClr val="FFFFFF"/>
                </a:solidFill>
                <a:effectLst/>
                <a:uLnTx/>
                <a:uFillTx/>
                <a:latin typeface="Trebuchet MS"/>
                <a:ea typeface="+mn-ea"/>
                <a:cs typeface="Trebuchet MS"/>
              </a:rPr>
              <a:t>r</a:t>
            </a:r>
            <a:r>
              <a:rPr kumimoji="0" sz="2000" b="0" i="0" u="none" strike="noStrike" kern="1200" cap="none" spc="15" normalizeH="0" baseline="0" noProof="0" dirty="0">
                <a:ln>
                  <a:noFill/>
                </a:ln>
                <a:solidFill>
                  <a:srgbClr val="FFFFFF"/>
                </a:solidFill>
                <a:effectLst/>
                <a:uLnTx/>
                <a:uFillTx/>
                <a:latin typeface="Trebuchet MS"/>
                <a:ea typeface="+mn-ea"/>
                <a:cs typeface="Trebuchet MS"/>
              </a:rPr>
              <a:t>w</a:t>
            </a:r>
            <a:r>
              <a:rPr kumimoji="0" sz="2000" b="0" i="0" u="none" strike="noStrike" kern="1200" cap="none" spc="-15" normalizeH="0" baseline="0" noProof="0" dirty="0">
                <a:ln>
                  <a:noFill/>
                </a:ln>
                <a:solidFill>
                  <a:srgbClr val="FFFFFF"/>
                </a:solidFill>
                <a:effectLst/>
                <a:uLnTx/>
                <a:uFillTx/>
                <a:latin typeface="Trebuchet MS"/>
                <a:ea typeface="+mn-ea"/>
                <a:cs typeface="Trebuchet MS"/>
              </a:rPr>
              <a:t>a</a:t>
            </a:r>
            <a:r>
              <a:rPr kumimoji="0" sz="2000" b="0" i="0" u="none" strike="noStrike" kern="1200" cap="none" spc="45" normalizeH="0" baseline="0" noProof="0" dirty="0">
                <a:ln>
                  <a:noFill/>
                </a:ln>
                <a:solidFill>
                  <a:srgbClr val="FFFFFF"/>
                </a:solidFill>
                <a:effectLst/>
                <a:uLnTx/>
                <a:uFillTx/>
                <a:latin typeface="Trebuchet MS"/>
                <a:ea typeface="+mn-ea"/>
                <a:cs typeface="Trebuchet MS"/>
              </a:rPr>
              <a:t>r</a:t>
            </a:r>
            <a:r>
              <a:rPr kumimoji="0" sz="2000" b="0" i="0" u="none" strike="noStrike" kern="1200" cap="none" spc="15" normalizeH="0" baseline="0" noProof="0" dirty="0">
                <a:ln>
                  <a:noFill/>
                </a:ln>
                <a:solidFill>
                  <a:srgbClr val="FFFFFF"/>
                </a:solidFill>
                <a:effectLst/>
                <a:uLnTx/>
                <a:uFillTx/>
                <a:latin typeface="Trebuchet MS"/>
                <a:ea typeface="+mn-ea"/>
                <a:cs typeface="Trebuchet MS"/>
              </a:rPr>
              <a:t>d</a:t>
            </a:r>
            <a:r>
              <a:rPr kumimoji="0" sz="2000" b="0" i="0" u="none" strike="noStrike" kern="1200" cap="none" spc="-80" normalizeH="0" baseline="0" noProof="0" dirty="0">
                <a:ln>
                  <a:noFill/>
                </a:ln>
                <a:solidFill>
                  <a:srgbClr val="FFFFFF"/>
                </a:solidFill>
                <a:effectLst/>
                <a:uLnTx/>
                <a:uFillTx/>
                <a:latin typeface="Trebuchet MS"/>
                <a:ea typeface="+mn-ea"/>
                <a:cs typeface="Trebuchet MS"/>
              </a:rPr>
              <a:t> </a:t>
            </a:r>
            <a:r>
              <a:rPr kumimoji="0" sz="2000" b="0" i="0" u="none" strike="noStrike" kern="1200" cap="none" spc="0" normalizeH="0" baseline="0" noProof="0" dirty="0">
                <a:ln>
                  <a:noFill/>
                </a:ln>
                <a:solidFill>
                  <a:srgbClr val="FFFFFF"/>
                </a:solidFill>
                <a:effectLst/>
                <a:uLnTx/>
                <a:uFillTx/>
                <a:latin typeface="Trebuchet MS"/>
                <a:ea typeface="+mn-ea"/>
                <a:cs typeface="Trebuchet MS"/>
              </a:rPr>
              <a:t>O</a:t>
            </a:r>
            <a:r>
              <a:rPr kumimoji="0" sz="2000" b="0" i="0" u="none" strike="noStrike" kern="1200" cap="none" spc="10" normalizeH="0" baseline="0" noProof="0" dirty="0">
                <a:ln>
                  <a:noFill/>
                </a:ln>
                <a:solidFill>
                  <a:srgbClr val="FFFFFF"/>
                </a:solidFill>
                <a:effectLst/>
                <a:uLnTx/>
                <a:uFillTx/>
                <a:latin typeface="Trebuchet MS"/>
                <a:ea typeface="+mn-ea"/>
                <a:cs typeface="Trebuchet MS"/>
              </a:rPr>
              <a:t>p</a:t>
            </a:r>
            <a:r>
              <a:rPr kumimoji="0" sz="2000" b="0" i="0" u="none" strike="noStrike" kern="1200" cap="none" spc="30" normalizeH="0" baseline="0" noProof="0" dirty="0">
                <a:ln>
                  <a:noFill/>
                </a:ln>
                <a:solidFill>
                  <a:srgbClr val="FFFFFF"/>
                </a:solidFill>
                <a:effectLst/>
                <a:uLnTx/>
                <a:uFillTx/>
                <a:latin typeface="Trebuchet MS"/>
                <a:ea typeface="+mn-ea"/>
                <a:cs typeface="Trebuchet MS"/>
              </a:rPr>
              <a:t>e</a:t>
            </a:r>
            <a:r>
              <a:rPr kumimoji="0" sz="2000" b="0" i="0" u="none" strike="noStrike" kern="1200" cap="none" spc="45" normalizeH="0" baseline="0" noProof="0" dirty="0">
                <a:ln>
                  <a:noFill/>
                </a:ln>
                <a:solidFill>
                  <a:srgbClr val="FFFFFF"/>
                </a:solidFill>
                <a:effectLst/>
                <a:uLnTx/>
                <a:uFillTx/>
                <a:latin typeface="Trebuchet MS"/>
                <a:ea typeface="+mn-ea"/>
                <a:cs typeface="Trebuchet MS"/>
              </a:rPr>
              <a:t>r</a:t>
            </a:r>
            <a:r>
              <a:rPr kumimoji="0" sz="2000" b="0" i="0" u="none" strike="noStrike" kern="1200" cap="none" spc="-5" normalizeH="0" baseline="0" noProof="0" dirty="0">
                <a:ln>
                  <a:noFill/>
                </a:ln>
                <a:solidFill>
                  <a:srgbClr val="FFFFFF"/>
                </a:solidFill>
                <a:effectLst/>
                <a:uLnTx/>
                <a:uFillTx/>
                <a:latin typeface="Trebuchet MS"/>
                <a:ea typeface="+mn-ea"/>
                <a:cs typeface="Trebuchet MS"/>
              </a:rPr>
              <a:t>a</a:t>
            </a:r>
            <a:r>
              <a:rPr kumimoji="0" sz="2000" b="0" i="0" u="none" strike="noStrike" kern="1200" cap="none" spc="25" normalizeH="0" baseline="0" noProof="0" dirty="0">
                <a:ln>
                  <a:noFill/>
                </a:ln>
                <a:solidFill>
                  <a:srgbClr val="FFFFFF"/>
                </a:solidFill>
                <a:effectLst/>
                <a:uLnTx/>
                <a:uFillTx/>
                <a:latin typeface="Trebuchet MS"/>
                <a:ea typeface="+mn-ea"/>
                <a:cs typeface="Trebuchet MS"/>
              </a:rPr>
              <a:t>ti</a:t>
            </a:r>
            <a:r>
              <a:rPr kumimoji="0" sz="2000" b="0" i="0" u="none" strike="noStrike" kern="1200" cap="none" spc="30" normalizeH="0" baseline="0" noProof="0" dirty="0">
                <a:ln>
                  <a:noFill/>
                </a:ln>
                <a:solidFill>
                  <a:srgbClr val="FFFFFF"/>
                </a:solidFill>
                <a:effectLst/>
                <a:uLnTx/>
                <a:uFillTx/>
                <a:latin typeface="Trebuchet MS"/>
                <a:ea typeface="+mn-ea"/>
                <a:cs typeface="Trebuchet MS"/>
              </a:rPr>
              <a:t>n</a:t>
            </a:r>
            <a:r>
              <a:rPr kumimoji="0" sz="2000" b="0" i="0" u="none" strike="noStrike" kern="1200" cap="none" spc="10" normalizeH="0" baseline="0" noProof="0" dirty="0">
                <a:ln>
                  <a:noFill/>
                </a:ln>
                <a:solidFill>
                  <a:srgbClr val="FFFFFF"/>
                </a:solidFill>
                <a:effectLst/>
                <a:uLnTx/>
                <a:uFillTx/>
                <a:latin typeface="Trebuchet MS"/>
                <a:ea typeface="+mn-ea"/>
                <a:cs typeface="Trebuchet MS"/>
              </a:rPr>
              <a:t>g</a:t>
            </a:r>
            <a:r>
              <a:rPr kumimoji="0" sz="2000" b="0" i="0" u="none" strike="noStrike" kern="1200" cap="none" spc="-270" normalizeH="0" baseline="0" noProof="0" dirty="0">
                <a:ln>
                  <a:noFill/>
                </a:ln>
                <a:solidFill>
                  <a:srgbClr val="FFFFFF"/>
                </a:solidFill>
                <a:effectLst/>
                <a:uLnTx/>
                <a:uFillTx/>
                <a:latin typeface="Trebuchet MS"/>
                <a:ea typeface="+mn-ea"/>
                <a:cs typeface="Trebuchet MS"/>
              </a:rPr>
              <a:t> </a:t>
            </a:r>
            <a:r>
              <a:rPr kumimoji="0" sz="2000" b="0" i="0" u="none" strike="noStrike" kern="1200" cap="none" spc="75" normalizeH="0" baseline="0" noProof="0" dirty="0">
                <a:ln>
                  <a:noFill/>
                </a:ln>
                <a:solidFill>
                  <a:srgbClr val="FFFFFF"/>
                </a:solidFill>
                <a:effectLst/>
                <a:uLnTx/>
                <a:uFillTx/>
                <a:latin typeface="Trebuchet MS"/>
                <a:ea typeface="+mn-ea"/>
                <a:cs typeface="Trebuchet MS"/>
              </a:rPr>
              <a:t>M</a:t>
            </a:r>
            <a:r>
              <a:rPr kumimoji="0" sz="2000" b="0" i="0" u="none" strike="noStrike" kern="1200" cap="none" spc="-30" normalizeH="0" baseline="0" noProof="0" dirty="0">
                <a:ln>
                  <a:noFill/>
                </a:ln>
                <a:solidFill>
                  <a:srgbClr val="FFFFFF"/>
                </a:solidFill>
                <a:effectLst/>
                <a:uLnTx/>
                <a:uFillTx/>
                <a:latin typeface="Trebuchet MS"/>
                <a:ea typeface="+mn-ea"/>
                <a:cs typeface="Trebuchet MS"/>
              </a:rPr>
              <a:t>o</a:t>
            </a:r>
            <a:r>
              <a:rPr kumimoji="0" sz="2000" b="0" i="0" u="none" strike="noStrike" kern="1200" cap="none" spc="10" normalizeH="0" baseline="0" noProof="0" dirty="0">
                <a:ln>
                  <a:noFill/>
                </a:ln>
                <a:solidFill>
                  <a:srgbClr val="FFFFFF"/>
                </a:solidFill>
                <a:effectLst/>
                <a:uLnTx/>
                <a:uFillTx/>
                <a:latin typeface="Trebuchet MS"/>
                <a:ea typeface="+mn-ea"/>
                <a:cs typeface="Trebuchet MS"/>
              </a:rPr>
              <a:t>d</a:t>
            </a:r>
            <a:r>
              <a:rPr kumimoji="0" sz="2000" b="0" i="0" u="none" strike="noStrike" kern="1200" cap="none" spc="30" normalizeH="0" baseline="0" noProof="0" dirty="0">
                <a:ln>
                  <a:noFill/>
                </a:ln>
                <a:solidFill>
                  <a:srgbClr val="FFFFFF"/>
                </a:solidFill>
                <a:effectLst/>
                <a:uLnTx/>
                <a:uFillTx/>
                <a:latin typeface="Trebuchet MS"/>
                <a:ea typeface="+mn-ea"/>
                <a:cs typeface="Trebuchet MS"/>
              </a:rPr>
              <a:t>e</a:t>
            </a:r>
            <a:r>
              <a:rPr kumimoji="0" sz="2000" b="0" i="0" u="none" strike="noStrike" kern="1200" cap="none" spc="5" normalizeH="0" baseline="0" noProof="0" dirty="0">
                <a:ln>
                  <a:noFill/>
                </a:ln>
                <a:solidFill>
                  <a:srgbClr val="FFFFFF"/>
                </a:solidFill>
                <a:effectLst/>
                <a:uLnTx/>
                <a:uFillTx/>
                <a:latin typeface="Trebuchet MS"/>
                <a:ea typeface="+mn-ea"/>
                <a:cs typeface="Trebuchet MS"/>
              </a:rPr>
              <a:t>l</a:t>
            </a:r>
            <a:endParaRPr kumimoji="0" sz="2000" b="0" i="0" u="none" strike="noStrike" kern="1200" cap="none" spc="0" normalizeH="0" baseline="0" noProof="0">
              <a:ln>
                <a:noFill/>
              </a:ln>
              <a:solidFill>
                <a:prstClr val="black"/>
              </a:solidFill>
              <a:effectLst/>
              <a:uLnTx/>
              <a:uFillTx/>
              <a:latin typeface="Trebuchet MS"/>
              <a:ea typeface="+mn-ea"/>
              <a:cs typeface="Trebuchet MS"/>
            </a:endParaRPr>
          </a:p>
        </p:txBody>
      </p:sp>
      <p:sp>
        <p:nvSpPr>
          <p:cNvPr id="30" name="object 30">
            <a:extLst>
              <a:ext uri="{C183D7F6-B498-43B3-948B-1728B52AA6E4}">
                <adec:decorative xmlns:adec="http://schemas.microsoft.com/office/drawing/2017/decorative" val="1"/>
              </a:ext>
            </a:extLst>
          </p:cNvPr>
          <p:cNvSpPr/>
          <p:nvPr/>
        </p:nvSpPr>
        <p:spPr>
          <a:xfrm>
            <a:off x="1257300" y="5410200"/>
            <a:ext cx="8534400" cy="457200"/>
          </a:xfrm>
          <a:custGeom>
            <a:avLst/>
            <a:gdLst/>
            <a:ahLst/>
            <a:cxnLst/>
            <a:rect l="l" t="t" r="r" b="b"/>
            <a:pathLst>
              <a:path w="8534400" h="457200">
                <a:moveTo>
                  <a:pt x="8534400" y="0"/>
                </a:moveTo>
                <a:lnTo>
                  <a:pt x="0" y="0"/>
                </a:lnTo>
                <a:lnTo>
                  <a:pt x="0" y="457200"/>
                </a:lnTo>
                <a:lnTo>
                  <a:pt x="8534400" y="457200"/>
                </a:lnTo>
                <a:lnTo>
                  <a:pt x="8534400" y="0"/>
                </a:lnTo>
                <a:close/>
              </a:path>
            </a:pathLst>
          </a:custGeom>
          <a:solidFill>
            <a:srgbClr val="A8B11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txBox="1"/>
          <p:nvPr/>
        </p:nvSpPr>
        <p:spPr>
          <a:xfrm>
            <a:off x="4016375" y="5474970"/>
            <a:ext cx="3018790" cy="334645"/>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2000" b="0" i="0" u="none" strike="noStrike" kern="1200" cap="none" spc="0" normalizeH="0" baseline="0" noProof="0" dirty="0">
                <a:ln>
                  <a:noFill/>
                </a:ln>
                <a:solidFill>
                  <a:srgbClr val="FFFFFF"/>
                </a:solidFill>
                <a:effectLst/>
                <a:uLnTx/>
                <a:uFillTx/>
                <a:latin typeface="Trebuchet MS"/>
                <a:ea typeface="+mn-ea"/>
                <a:cs typeface="Trebuchet MS"/>
              </a:rPr>
              <a:t>Workforce</a:t>
            </a:r>
            <a:r>
              <a:rPr kumimoji="0" sz="2000" b="0" i="0" u="none" strike="noStrike" kern="1200" cap="none" spc="-150" normalizeH="0" baseline="0" noProof="0" dirty="0">
                <a:ln>
                  <a:noFill/>
                </a:ln>
                <a:solidFill>
                  <a:srgbClr val="FFFFFF"/>
                </a:solidFill>
                <a:effectLst/>
                <a:uLnTx/>
                <a:uFillTx/>
                <a:latin typeface="Trebuchet MS"/>
                <a:ea typeface="+mn-ea"/>
                <a:cs typeface="Trebuchet MS"/>
              </a:rPr>
              <a:t> </a:t>
            </a:r>
            <a:r>
              <a:rPr kumimoji="0" sz="2000" b="0" i="0" u="none" strike="noStrike" kern="1200" cap="none" spc="15" normalizeH="0" baseline="0" noProof="0" dirty="0">
                <a:ln>
                  <a:noFill/>
                </a:ln>
                <a:solidFill>
                  <a:srgbClr val="FFFFFF"/>
                </a:solidFill>
                <a:effectLst/>
                <a:uLnTx/>
                <a:uFillTx/>
                <a:latin typeface="Trebuchet MS"/>
                <a:ea typeface="+mn-ea"/>
                <a:cs typeface="Trebuchet MS"/>
              </a:rPr>
              <a:t>&amp;</a:t>
            </a:r>
            <a:r>
              <a:rPr kumimoji="0" sz="2000" b="0" i="0" u="none" strike="noStrike" kern="1200" cap="none" spc="-25" normalizeH="0" baseline="0" noProof="0" dirty="0">
                <a:ln>
                  <a:noFill/>
                </a:ln>
                <a:solidFill>
                  <a:srgbClr val="FFFFFF"/>
                </a:solidFill>
                <a:effectLst/>
                <a:uLnTx/>
                <a:uFillTx/>
                <a:latin typeface="Trebuchet MS"/>
                <a:ea typeface="+mn-ea"/>
                <a:cs typeface="Trebuchet MS"/>
              </a:rPr>
              <a:t> </a:t>
            </a:r>
            <a:r>
              <a:rPr kumimoji="0" sz="2000" b="0" i="0" u="none" strike="noStrike" kern="1200" cap="none" spc="10" normalizeH="0" baseline="0" noProof="0" dirty="0">
                <a:ln>
                  <a:noFill/>
                </a:ln>
                <a:solidFill>
                  <a:srgbClr val="FFFFFF"/>
                </a:solidFill>
                <a:effectLst/>
                <a:uLnTx/>
                <a:uFillTx/>
                <a:latin typeface="Trebuchet MS"/>
                <a:ea typeface="+mn-ea"/>
                <a:cs typeface="Trebuchet MS"/>
              </a:rPr>
              <a:t>Communities</a:t>
            </a:r>
            <a:endParaRPr kumimoji="0" sz="2000" b="0" i="0" u="none" strike="noStrike" kern="1200" cap="none" spc="0" normalizeH="0" baseline="0" noProof="0">
              <a:ln>
                <a:noFill/>
              </a:ln>
              <a:solidFill>
                <a:prstClr val="black"/>
              </a:solidFill>
              <a:effectLst/>
              <a:uLnTx/>
              <a:uFillTx/>
              <a:latin typeface="Trebuchet MS"/>
              <a:ea typeface="+mn-ea"/>
              <a:cs typeface="Trebuchet MS"/>
            </a:endParaRPr>
          </a:p>
        </p:txBody>
      </p:sp>
      <p:grpSp>
        <p:nvGrpSpPr>
          <p:cNvPr id="32" name="object 32">
            <a:extLst>
              <a:ext uri="{C183D7F6-B498-43B3-948B-1728B52AA6E4}">
                <adec:decorative xmlns:adec="http://schemas.microsoft.com/office/drawing/2017/decorative" val="1"/>
              </a:ext>
            </a:extLst>
          </p:cNvPr>
          <p:cNvGrpSpPr/>
          <p:nvPr/>
        </p:nvGrpSpPr>
        <p:grpSpPr>
          <a:xfrm>
            <a:off x="1066800" y="3381375"/>
            <a:ext cx="495300" cy="495300"/>
            <a:chOff x="1066800" y="3381375"/>
            <a:chExt cx="495300" cy="495300"/>
          </a:xfrm>
        </p:grpSpPr>
        <p:sp>
          <p:nvSpPr>
            <p:cNvPr id="33" name="object 33"/>
            <p:cNvSpPr/>
            <p:nvPr/>
          </p:nvSpPr>
          <p:spPr>
            <a:xfrm>
              <a:off x="1085850" y="3400425"/>
              <a:ext cx="457200" cy="457200"/>
            </a:xfrm>
            <a:custGeom>
              <a:avLst/>
              <a:gdLst/>
              <a:ahLst/>
              <a:cxnLst/>
              <a:rect l="l" t="t" r="r" b="b"/>
              <a:pathLst>
                <a:path w="457200" h="457200">
                  <a:moveTo>
                    <a:pt x="228600" y="0"/>
                  </a:moveTo>
                  <a:lnTo>
                    <a:pt x="182529" y="4644"/>
                  </a:lnTo>
                  <a:lnTo>
                    <a:pt x="139619" y="17966"/>
                  </a:lnTo>
                  <a:lnTo>
                    <a:pt x="100788" y="39045"/>
                  </a:lnTo>
                  <a:lnTo>
                    <a:pt x="66955" y="66960"/>
                  </a:lnTo>
                  <a:lnTo>
                    <a:pt x="39041" y="100793"/>
                  </a:lnTo>
                  <a:lnTo>
                    <a:pt x="17964" y="139624"/>
                  </a:lnTo>
                  <a:lnTo>
                    <a:pt x="4644" y="182533"/>
                  </a:lnTo>
                  <a:lnTo>
                    <a:pt x="0" y="228600"/>
                  </a:lnTo>
                  <a:lnTo>
                    <a:pt x="4644" y="274666"/>
                  </a:lnTo>
                  <a:lnTo>
                    <a:pt x="17964" y="317575"/>
                  </a:lnTo>
                  <a:lnTo>
                    <a:pt x="39041" y="356406"/>
                  </a:lnTo>
                  <a:lnTo>
                    <a:pt x="66955" y="390239"/>
                  </a:lnTo>
                  <a:lnTo>
                    <a:pt x="100788" y="418154"/>
                  </a:lnTo>
                  <a:lnTo>
                    <a:pt x="139619" y="439233"/>
                  </a:lnTo>
                  <a:lnTo>
                    <a:pt x="182529" y="452555"/>
                  </a:lnTo>
                  <a:lnTo>
                    <a:pt x="228600" y="457200"/>
                  </a:lnTo>
                  <a:lnTo>
                    <a:pt x="274666" y="452555"/>
                  </a:lnTo>
                  <a:lnTo>
                    <a:pt x="317575" y="439233"/>
                  </a:lnTo>
                  <a:lnTo>
                    <a:pt x="356406" y="418154"/>
                  </a:lnTo>
                  <a:lnTo>
                    <a:pt x="390239" y="390239"/>
                  </a:lnTo>
                  <a:lnTo>
                    <a:pt x="418154" y="356406"/>
                  </a:lnTo>
                  <a:lnTo>
                    <a:pt x="439233" y="317575"/>
                  </a:lnTo>
                  <a:lnTo>
                    <a:pt x="452555" y="274666"/>
                  </a:lnTo>
                  <a:lnTo>
                    <a:pt x="457200" y="228600"/>
                  </a:lnTo>
                  <a:lnTo>
                    <a:pt x="452555" y="182533"/>
                  </a:lnTo>
                  <a:lnTo>
                    <a:pt x="439233" y="139624"/>
                  </a:lnTo>
                  <a:lnTo>
                    <a:pt x="418154" y="100793"/>
                  </a:lnTo>
                  <a:lnTo>
                    <a:pt x="390239" y="66960"/>
                  </a:lnTo>
                  <a:lnTo>
                    <a:pt x="356406" y="39045"/>
                  </a:lnTo>
                  <a:lnTo>
                    <a:pt x="317575" y="17966"/>
                  </a:lnTo>
                  <a:lnTo>
                    <a:pt x="274666" y="4644"/>
                  </a:lnTo>
                  <a:lnTo>
                    <a:pt x="228600" y="0"/>
                  </a:lnTo>
                  <a:close/>
                </a:path>
              </a:pathLst>
            </a:custGeom>
            <a:solidFill>
              <a:srgbClr val="A8B11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p:nvPr/>
          </p:nvSpPr>
          <p:spPr>
            <a:xfrm>
              <a:off x="1085850" y="3400425"/>
              <a:ext cx="457200" cy="457200"/>
            </a:xfrm>
            <a:custGeom>
              <a:avLst/>
              <a:gdLst/>
              <a:ahLst/>
              <a:cxnLst/>
              <a:rect l="l" t="t" r="r" b="b"/>
              <a:pathLst>
                <a:path w="457200" h="457200">
                  <a:moveTo>
                    <a:pt x="0" y="228600"/>
                  </a:moveTo>
                  <a:lnTo>
                    <a:pt x="4644" y="182533"/>
                  </a:lnTo>
                  <a:lnTo>
                    <a:pt x="17964" y="139624"/>
                  </a:lnTo>
                  <a:lnTo>
                    <a:pt x="39041" y="100793"/>
                  </a:lnTo>
                  <a:lnTo>
                    <a:pt x="66955" y="66960"/>
                  </a:lnTo>
                  <a:lnTo>
                    <a:pt x="100788" y="39045"/>
                  </a:lnTo>
                  <a:lnTo>
                    <a:pt x="139619" y="17966"/>
                  </a:lnTo>
                  <a:lnTo>
                    <a:pt x="182529" y="4644"/>
                  </a:lnTo>
                  <a:lnTo>
                    <a:pt x="228600" y="0"/>
                  </a:lnTo>
                  <a:lnTo>
                    <a:pt x="274666" y="4644"/>
                  </a:lnTo>
                  <a:lnTo>
                    <a:pt x="317575" y="17966"/>
                  </a:lnTo>
                  <a:lnTo>
                    <a:pt x="356406" y="39045"/>
                  </a:lnTo>
                  <a:lnTo>
                    <a:pt x="390239" y="66960"/>
                  </a:lnTo>
                  <a:lnTo>
                    <a:pt x="418154" y="100793"/>
                  </a:lnTo>
                  <a:lnTo>
                    <a:pt x="439233" y="139624"/>
                  </a:lnTo>
                  <a:lnTo>
                    <a:pt x="452555" y="182533"/>
                  </a:lnTo>
                  <a:lnTo>
                    <a:pt x="457200" y="228600"/>
                  </a:lnTo>
                  <a:lnTo>
                    <a:pt x="452555" y="274666"/>
                  </a:lnTo>
                  <a:lnTo>
                    <a:pt x="439233" y="317575"/>
                  </a:lnTo>
                  <a:lnTo>
                    <a:pt x="418154" y="356406"/>
                  </a:lnTo>
                  <a:lnTo>
                    <a:pt x="390239" y="390239"/>
                  </a:lnTo>
                  <a:lnTo>
                    <a:pt x="356406" y="418154"/>
                  </a:lnTo>
                  <a:lnTo>
                    <a:pt x="317575" y="439233"/>
                  </a:lnTo>
                  <a:lnTo>
                    <a:pt x="274666" y="452555"/>
                  </a:lnTo>
                  <a:lnTo>
                    <a:pt x="228600" y="457200"/>
                  </a:lnTo>
                  <a:lnTo>
                    <a:pt x="182529" y="452555"/>
                  </a:lnTo>
                  <a:lnTo>
                    <a:pt x="139619" y="439233"/>
                  </a:lnTo>
                  <a:lnTo>
                    <a:pt x="100788" y="418154"/>
                  </a:lnTo>
                  <a:lnTo>
                    <a:pt x="66955" y="390239"/>
                  </a:lnTo>
                  <a:lnTo>
                    <a:pt x="39041" y="356406"/>
                  </a:lnTo>
                  <a:lnTo>
                    <a:pt x="17964" y="317575"/>
                  </a:lnTo>
                  <a:lnTo>
                    <a:pt x="4644" y="274666"/>
                  </a:lnTo>
                  <a:lnTo>
                    <a:pt x="0" y="228600"/>
                  </a:lnTo>
                  <a:close/>
                </a:path>
              </a:pathLst>
            </a:custGeom>
            <a:ln w="381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object 35"/>
          <p:cNvSpPr txBox="1"/>
          <p:nvPr/>
        </p:nvSpPr>
        <p:spPr>
          <a:xfrm>
            <a:off x="1251902" y="3498532"/>
            <a:ext cx="130810" cy="266065"/>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550" b="0" i="0" u="none" strike="noStrike" kern="1200" cap="none" spc="10" normalizeH="0" baseline="0" noProof="0" dirty="0">
                <a:ln>
                  <a:noFill/>
                </a:ln>
                <a:solidFill>
                  <a:srgbClr val="FFFFFF"/>
                </a:solidFill>
                <a:effectLst/>
                <a:uLnTx/>
                <a:uFillTx/>
                <a:latin typeface="Trebuchet MS"/>
                <a:ea typeface="+mn-ea"/>
                <a:cs typeface="Trebuchet MS"/>
              </a:rPr>
              <a:t>1</a:t>
            </a:r>
            <a:endParaRPr kumimoji="0" sz="1550" b="0" i="0" u="none" strike="noStrike" kern="1200" cap="none" spc="0" normalizeH="0" baseline="0" noProof="0">
              <a:ln>
                <a:noFill/>
              </a:ln>
              <a:solidFill>
                <a:prstClr val="black"/>
              </a:solidFill>
              <a:effectLst/>
              <a:uLnTx/>
              <a:uFillTx/>
              <a:latin typeface="Trebuchet MS"/>
              <a:ea typeface="+mn-ea"/>
              <a:cs typeface="Trebuchet MS"/>
            </a:endParaRPr>
          </a:p>
        </p:txBody>
      </p:sp>
      <p:grpSp>
        <p:nvGrpSpPr>
          <p:cNvPr id="36" name="object 36">
            <a:extLst>
              <a:ext uri="{C183D7F6-B498-43B3-948B-1728B52AA6E4}">
                <adec:decorative xmlns:adec="http://schemas.microsoft.com/office/drawing/2017/decorative" val="1"/>
              </a:ext>
            </a:extLst>
          </p:cNvPr>
          <p:cNvGrpSpPr/>
          <p:nvPr/>
        </p:nvGrpSpPr>
        <p:grpSpPr>
          <a:xfrm>
            <a:off x="3981450" y="3886200"/>
            <a:ext cx="495300" cy="495300"/>
            <a:chOff x="3981450" y="3886200"/>
            <a:chExt cx="495300" cy="495300"/>
          </a:xfrm>
        </p:grpSpPr>
        <p:sp>
          <p:nvSpPr>
            <p:cNvPr id="37" name="object 37"/>
            <p:cNvSpPr/>
            <p:nvPr/>
          </p:nvSpPr>
          <p:spPr>
            <a:xfrm>
              <a:off x="4000500" y="3905250"/>
              <a:ext cx="457200" cy="457200"/>
            </a:xfrm>
            <a:custGeom>
              <a:avLst/>
              <a:gdLst/>
              <a:ahLst/>
              <a:cxnLst/>
              <a:rect l="l" t="t" r="r" b="b"/>
              <a:pathLst>
                <a:path w="457200" h="457200">
                  <a:moveTo>
                    <a:pt x="228600" y="0"/>
                  </a:moveTo>
                  <a:lnTo>
                    <a:pt x="182533" y="4644"/>
                  </a:lnTo>
                  <a:lnTo>
                    <a:pt x="139624" y="17966"/>
                  </a:lnTo>
                  <a:lnTo>
                    <a:pt x="100793" y="39045"/>
                  </a:lnTo>
                  <a:lnTo>
                    <a:pt x="66960" y="66960"/>
                  </a:lnTo>
                  <a:lnTo>
                    <a:pt x="39045" y="100793"/>
                  </a:lnTo>
                  <a:lnTo>
                    <a:pt x="17966" y="139624"/>
                  </a:lnTo>
                  <a:lnTo>
                    <a:pt x="4644" y="182533"/>
                  </a:lnTo>
                  <a:lnTo>
                    <a:pt x="0" y="228600"/>
                  </a:lnTo>
                  <a:lnTo>
                    <a:pt x="4644" y="274666"/>
                  </a:lnTo>
                  <a:lnTo>
                    <a:pt x="17966" y="317575"/>
                  </a:lnTo>
                  <a:lnTo>
                    <a:pt x="39045" y="356406"/>
                  </a:lnTo>
                  <a:lnTo>
                    <a:pt x="66960" y="390239"/>
                  </a:lnTo>
                  <a:lnTo>
                    <a:pt x="100793" y="418154"/>
                  </a:lnTo>
                  <a:lnTo>
                    <a:pt x="139624" y="439233"/>
                  </a:lnTo>
                  <a:lnTo>
                    <a:pt x="182533" y="452555"/>
                  </a:lnTo>
                  <a:lnTo>
                    <a:pt x="228600" y="457200"/>
                  </a:lnTo>
                  <a:lnTo>
                    <a:pt x="274666" y="452555"/>
                  </a:lnTo>
                  <a:lnTo>
                    <a:pt x="317575" y="439233"/>
                  </a:lnTo>
                  <a:lnTo>
                    <a:pt x="356406" y="418154"/>
                  </a:lnTo>
                  <a:lnTo>
                    <a:pt x="390239" y="390239"/>
                  </a:lnTo>
                  <a:lnTo>
                    <a:pt x="418154" y="356406"/>
                  </a:lnTo>
                  <a:lnTo>
                    <a:pt x="439233" y="317575"/>
                  </a:lnTo>
                  <a:lnTo>
                    <a:pt x="452555" y="274666"/>
                  </a:lnTo>
                  <a:lnTo>
                    <a:pt x="457200" y="228600"/>
                  </a:lnTo>
                  <a:lnTo>
                    <a:pt x="452555" y="182533"/>
                  </a:lnTo>
                  <a:lnTo>
                    <a:pt x="439233" y="139624"/>
                  </a:lnTo>
                  <a:lnTo>
                    <a:pt x="418154" y="100793"/>
                  </a:lnTo>
                  <a:lnTo>
                    <a:pt x="390239" y="66960"/>
                  </a:lnTo>
                  <a:lnTo>
                    <a:pt x="356406" y="39045"/>
                  </a:lnTo>
                  <a:lnTo>
                    <a:pt x="317575" y="17966"/>
                  </a:lnTo>
                  <a:lnTo>
                    <a:pt x="274666" y="4644"/>
                  </a:lnTo>
                  <a:lnTo>
                    <a:pt x="228600" y="0"/>
                  </a:lnTo>
                  <a:close/>
                </a:path>
              </a:pathLst>
            </a:custGeom>
            <a:solidFill>
              <a:srgbClr val="A8B11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p:cNvSpPr/>
            <p:nvPr/>
          </p:nvSpPr>
          <p:spPr>
            <a:xfrm>
              <a:off x="4000500" y="3905250"/>
              <a:ext cx="457200" cy="457200"/>
            </a:xfrm>
            <a:custGeom>
              <a:avLst/>
              <a:gdLst/>
              <a:ahLst/>
              <a:cxnLst/>
              <a:rect l="l" t="t" r="r" b="b"/>
              <a:pathLst>
                <a:path w="457200" h="457200">
                  <a:moveTo>
                    <a:pt x="0" y="228600"/>
                  </a:moveTo>
                  <a:lnTo>
                    <a:pt x="4644" y="182533"/>
                  </a:lnTo>
                  <a:lnTo>
                    <a:pt x="17966" y="139624"/>
                  </a:lnTo>
                  <a:lnTo>
                    <a:pt x="39045" y="100793"/>
                  </a:lnTo>
                  <a:lnTo>
                    <a:pt x="66960" y="66960"/>
                  </a:lnTo>
                  <a:lnTo>
                    <a:pt x="100793" y="39045"/>
                  </a:lnTo>
                  <a:lnTo>
                    <a:pt x="139624" y="17966"/>
                  </a:lnTo>
                  <a:lnTo>
                    <a:pt x="182533" y="4644"/>
                  </a:lnTo>
                  <a:lnTo>
                    <a:pt x="228600" y="0"/>
                  </a:lnTo>
                  <a:lnTo>
                    <a:pt x="274666" y="4644"/>
                  </a:lnTo>
                  <a:lnTo>
                    <a:pt x="317575" y="17966"/>
                  </a:lnTo>
                  <a:lnTo>
                    <a:pt x="356406" y="39045"/>
                  </a:lnTo>
                  <a:lnTo>
                    <a:pt x="390239" y="66960"/>
                  </a:lnTo>
                  <a:lnTo>
                    <a:pt x="418154" y="100793"/>
                  </a:lnTo>
                  <a:lnTo>
                    <a:pt x="439233" y="139624"/>
                  </a:lnTo>
                  <a:lnTo>
                    <a:pt x="452555" y="182533"/>
                  </a:lnTo>
                  <a:lnTo>
                    <a:pt x="457200" y="228600"/>
                  </a:lnTo>
                  <a:lnTo>
                    <a:pt x="452555" y="274666"/>
                  </a:lnTo>
                  <a:lnTo>
                    <a:pt x="439233" y="317575"/>
                  </a:lnTo>
                  <a:lnTo>
                    <a:pt x="418154" y="356406"/>
                  </a:lnTo>
                  <a:lnTo>
                    <a:pt x="390239" y="390239"/>
                  </a:lnTo>
                  <a:lnTo>
                    <a:pt x="356406" y="418154"/>
                  </a:lnTo>
                  <a:lnTo>
                    <a:pt x="317575" y="439233"/>
                  </a:lnTo>
                  <a:lnTo>
                    <a:pt x="274666" y="452555"/>
                  </a:lnTo>
                  <a:lnTo>
                    <a:pt x="228600" y="457200"/>
                  </a:lnTo>
                  <a:lnTo>
                    <a:pt x="182533" y="452555"/>
                  </a:lnTo>
                  <a:lnTo>
                    <a:pt x="139624" y="439233"/>
                  </a:lnTo>
                  <a:lnTo>
                    <a:pt x="100793" y="418154"/>
                  </a:lnTo>
                  <a:lnTo>
                    <a:pt x="66960" y="390239"/>
                  </a:lnTo>
                  <a:lnTo>
                    <a:pt x="39045" y="356406"/>
                  </a:lnTo>
                  <a:lnTo>
                    <a:pt x="17966" y="317575"/>
                  </a:lnTo>
                  <a:lnTo>
                    <a:pt x="4644" y="274666"/>
                  </a:lnTo>
                  <a:lnTo>
                    <a:pt x="0" y="228600"/>
                  </a:lnTo>
                  <a:close/>
                </a:path>
              </a:pathLst>
            </a:custGeom>
            <a:ln w="381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9" name="object 39"/>
          <p:cNvSpPr txBox="1"/>
          <p:nvPr/>
        </p:nvSpPr>
        <p:spPr>
          <a:xfrm>
            <a:off x="4170045" y="4004627"/>
            <a:ext cx="130810" cy="266065"/>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550" b="0" i="0" u="none" strike="noStrike" kern="1200" cap="none" spc="10" normalizeH="0" baseline="0" noProof="0" dirty="0">
                <a:ln>
                  <a:noFill/>
                </a:ln>
                <a:solidFill>
                  <a:srgbClr val="FFFFFF"/>
                </a:solidFill>
                <a:effectLst/>
                <a:uLnTx/>
                <a:uFillTx/>
                <a:latin typeface="Trebuchet MS"/>
                <a:ea typeface="+mn-ea"/>
                <a:cs typeface="Trebuchet MS"/>
              </a:rPr>
              <a:t>2</a:t>
            </a:r>
            <a:endParaRPr kumimoji="0" sz="1550" b="0" i="0" u="none" strike="noStrike" kern="1200" cap="none" spc="0" normalizeH="0" baseline="0" noProof="0">
              <a:ln>
                <a:noFill/>
              </a:ln>
              <a:solidFill>
                <a:prstClr val="black"/>
              </a:solidFill>
              <a:effectLst/>
              <a:uLnTx/>
              <a:uFillTx/>
              <a:latin typeface="Trebuchet MS"/>
              <a:ea typeface="+mn-ea"/>
              <a:cs typeface="Trebuchet MS"/>
            </a:endParaRPr>
          </a:p>
        </p:txBody>
      </p:sp>
      <p:grpSp>
        <p:nvGrpSpPr>
          <p:cNvPr id="40" name="object 40">
            <a:extLst>
              <a:ext uri="{C183D7F6-B498-43B3-948B-1728B52AA6E4}">
                <adec:decorative xmlns:adec="http://schemas.microsoft.com/office/drawing/2017/decorative" val="1"/>
              </a:ext>
            </a:extLst>
          </p:cNvPr>
          <p:cNvGrpSpPr/>
          <p:nvPr/>
        </p:nvGrpSpPr>
        <p:grpSpPr>
          <a:xfrm>
            <a:off x="3990975" y="4391025"/>
            <a:ext cx="495300" cy="495300"/>
            <a:chOff x="3990975" y="4391025"/>
            <a:chExt cx="495300" cy="495300"/>
          </a:xfrm>
        </p:grpSpPr>
        <p:sp>
          <p:nvSpPr>
            <p:cNvPr id="41" name="object 41"/>
            <p:cNvSpPr/>
            <p:nvPr/>
          </p:nvSpPr>
          <p:spPr>
            <a:xfrm>
              <a:off x="4010025" y="4410075"/>
              <a:ext cx="457200" cy="457200"/>
            </a:xfrm>
            <a:custGeom>
              <a:avLst/>
              <a:gdLst/>
              <a:ahLst/>
              <a:cxnLst/>
              <a:rect l="l" t="t" r="r" b="b"/>
              <a:pathLst>
                <a:path w="457200" h="457200">
                  <a:moveTo>
                    <a:pt x="228600" y="0"/>
                  </a:moveTo>
                  <a:lnTo>
                    <a:pt x="182533" y="4644"/>
                  </a:lnTo>
                  <a:lnTo>
                    <a:pt x="139624" y="17966"/>
                  </a:lnTo>
                  <a:lnTo>
                    <a:pt x="100793" y="39045"/>
                  </a:lnTo>
                  <a:lnTo>
                    <a:pt x="66960" y="66960"/>
                  </a:lnTo>
                  <a:lnTo>
                    <a:pt x="39045" y="100793"/>
                  </a:lnTo>
                  <a:lnTo>
                    <a:pt x="17966" y="139624"/>
                  </a:lnTo>
                  <a:lnTo>
                    <a:pt x="4644" y="182533"/>
                  </a:lnTo>
                  <a:lnTo>
                    <a:pt x="0" y="228600"/>
                  </a:lnTo>
                  <a:lnTo>
                    <a:pt x="4644" y="274666"/>
                  </a:lnTo>
                  <a:lnTo>
                    <a:pt x="17966" y="317575"/>
                  </a:lnTo>
                  <a:lnTo>
                    <a:pt x="39045" y="356406"/>
                  </a:lnTo>
                  <a:lnTo>
                    <a:pt x="66960" y="390239"/>
                  </a:lnTo>
                  <a:lnTo>
                    <a:pt x="100793" y="418154"/>
                  </a:lnTo>
                  <a:lnTo>
                    <a:pt x="139624" y="439233"/>
                  </a:lnTo>
                  <a:lnTo>
                    <a:pt x="182533" y="452555"/>
                  </a:lnTo>
                  <a:lnTo>
                    <a:pt x="228600" y="457200"/>
                  </a:lnTo>
                  <a:lnTo>
                    <a:pt x="274666" y="452555"/>
                  </a:lnTo>
                  <a:lnTo>
                    <a:pt x="317575" y="439233"/>
                  </a:lnTo>
                  <a:lnTo>
                    <a:pt x="356406" y="418154"/>
                  </a:lnTo>
                  <a:lnTo>
                    <a:pt x="390239" y="390239"/>
                  </a:lnTo>
                  <a:lnTo>
                    <a:pt x="418154" y="356406"/>
                  </a:lnTo>
                  <a:lnTo>
                    <a:pt x="439233" y="317575"/>
                  </a:lnTo>
                  <a:lnTo>
                    <a:pt x="452555" y="274666"/>
                  </a:lnTo>
                  <a:lnTo>
                    <a:pt x="457200" y="228600"/>
                  </a:lnTo>
                  <a:lnTo>
                    <a:pt x="452555" y="182533"/>
                  </a:lnTo>
                  <a:lnTo>
                    <a:pt x="439233" y="139624"/>
                  </a:lnTo>
                  <a:lnTo>
                    <a:pt x="418154" y="100793"/>
                  </a:lnTo>
                  <a:lnTo>
                    <a:pt x="390239" y="66960"/>
                  </a:lnTo>
                  <a:lnTo>
                    <a:pt x="356406" y="39045"/>
                  </a:lnTo>
                  <a:lnTo>
                    <a:pt x="317575" y="17966"/>
                  </a:lnTo>
                  <a:lnTo>
                    <a:pt x="274666" y="4644"/>
                  </a:lnTo>
                  <a:lnTo>
                    <a:pt x="228600" y="0"/>
                  </a:lnTo>
                  <a:close/>
                </a:path>
              </a:pathLst>
            </a:custGeom>
            <a:solidFill>
              <a:srgbClr val="A8B11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p:cNvSpPr/>
            <p:nvPr/>
          </p:nvSpPr>
          <p:spPr>
            <a:xfrm>
              <a:off x="4010025" y="4410075"/>
              <a:ext cx="457200" cy="457200"/>
            </a:xfrm>
            <a:custGeom>
              <a:avLst/>
              <a:gdLst/>
              <a:ahLst/>
              <a:cxnLst/>
              <a:rect l="l" t="t" r="r" b="b"/>
              <a:pathLst>
                <a:path w="457200" h="457200">
                  <a:moveTo>
                    <a:pt x="0" y="228600"/>
                  </a:moveTo>
                  <a:lnTo>
                    <a:pt x="4644" y="182533"/>
                  </a:lnTo>
                  <a:lnTo>
                    <a:pt x="17966" y="139624"/>
                  </a:lnTo>
                  <a:lnTo>
                    <a:pt x="39045" y="100793"/>
                  </a:lnTo>
                  <a:lnTo>
                    <a:pt x="66960" y="66960"/>
                  </a:lnTo>
                  <a:lnTo>
                    <a:pt x="100793" y="39045"/>
                  </a:lnTo>
                  <a:lnTo>
                    <a:pt x="139624" y="17966"/>
                  </a:lnTo>
                  <a:lnTo>
                    <a:pt x="182533" y="4644"/>
                  </a:lnTo>
                  <a:lnTo>
                    <a:pt x="228600" y="0"/>
                  </a:lnTo>
                  <a:lnTo>
                    <a:pt x="274666" y="4644"/>
                  </a:lnTo>
                  <a:lnTo>
                    <a:pt x="317575" y="17966"/>
                  </a:lnTo>
                  <a:lnTo>
                    <a:pt x="356406" y="39045"/>
                  </a:lnTo>
                  <a:lnTo>
                    <a:pt x="390239" y="66960"/>
                  </a:lnTo>
                  <a:lnTo>
                    <a:pt x="418154" y="100793"/>
                  </a:lnTo>
                  <a:lnTo>
                    <a:pt x="439233" y="139624"/>
                  </a:lnTo>
                  <a:lnTo>
                    <a:pt x="452555" y="182533"/>
                  </a:lnTo>
                  <a:lnTo>
                    <a:pt x="457200" y="228600"/>
                  </a:lnTo>
                  <a:lnTo>
                    <a:pt x="452555" y="274666"/>
                  </a:lnTo>
                  <a:lnTo>
                    <a:pt x="439233" y="317575"/>
                  </a:lnTo>
                  <a:lnTo>
                    <a:pt x="418154" y="356406"/>
                  </a:lnTo>
                  <a:lnTo>
                    <a:pt x="390239" y="390239"/>
                  </a:lnTo>
                  <a:lnTo>
                    <a:pt x="356406" y="418154"/>
                  </a:lnTo>
                  <a:lnTo>
                    <a:pt x="317575" y="439233"/>
                  </a:lnTo>
                  <a:lnTo>
                    <a:pt x="274666" y="452555"/>
                  </a:lnTo>
                  <a:lnTo>
                    <a:pt x="228600" y="457200"/>
                  </a:lnTo>
                  <a:lnTo>
                    <a:pt x="182533" y="452555"/>
                  </a:lnTo>
                  <a:lnTo>
                    <a:pt x="139624" y="439233"/>
                  </a:lnTo>
                  <a:lnTo>
                    <a:pt x="100793" y="418154"/>
                  </a:lnTo>
                  <a:lnTo>
                    <a:pt x="66960" y="390239"/>
                  </a:lnTo>
                  <a:lnTo>
                    <a:pt x="39045" y="356406"/>
                  </a:lnTo>
                  <a:lnTo>
                    <a:pt x="17966" y="317575"/>
                  </a:lnTo>
                  <a:lnTo>
                    <a:pt x="4644" y="274666"/>
                  </a:lnTo>
                  <a:lnTo>
                    <a:pt x="0" y="228600"/>
                  </a:lnTo>
                  <a:close/>
                </a:path>
              </a:pathLst>
            </a:custGeom>
            <a:ln w="381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3" name="object 43"/>
          <p:cNvSpPr txBox="1"/>
          <p:nvPr/>
        </p:nvSpPr>
        <p:spPr>
          <a:xfrm>
            <a:off x="4179570" y="4510722"/>
            <a:ext cx="130810" cy="266065"/>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550" b="0" i="0" u="none" strike="noStrike" kern="1200" cap="none" spc="10" normalizeH="0" baseline="0" noProof="0" dirty="0">
                <a:ln>
                  <a:noFill/>
                </a:ln>
                <a:solidFill>
                  <a:srgbClr val="FFFFFF"/>
                </a:solidFill>
                <a:effectLst/>
                <a:uLnTx/>
                <a:uFillTx/>
                <a:latin typeface="Trebuchet MS"/>
                <a:ea typeface="+mn-ea"/>
                <a:cs typeface="Trebuchet MS"/>
              </a:rPr>
              <a:t>3</a:t>
            </a:r>
            <a:endParaRPr kumimoji="0" sz="1550" b="0" i="0" u="none" strike="noStrike" kern="1200" cap="none" spc="0" normalizeH="0" baseline="0" noProof="0">
              <a:ln>
                <a:noFill/>
              </a:ln>
              <a:solidFill>
                <a:prstClr val="black"/>
              </a:solidFill>
              <a:effectLst/>
              <a:uLnTx/>
              <a:uFillTx/>
              <a:latin typeface="Trebuchet MS"/>
              <a:ea typeface="+mn-ea"/>
              <a:cs typeface="Trebuchet MS"/>
            </a:endParaRPr>
          </a:p>
        </p:txBody>
      </p:sp>
      <p:grpSp>
        <p:nvGrpSpPr>
          <p:cNvPr id="44" name="object 44">
            <a:extLst>
              <a:ext uri="{C183D7F6-B498-43B3-948B-1728B52AA6E4}">
                <adec:decorative xmlns:adec="http://schemas.microsoft.com/office/drawing/2017/decorative" val="1"/>
              </a:ext>
            </a:extLst>
          </p:cNvPr>
          <p:cNvGrpSpPr/>
          <p:nvPr/>
        </p:nvGrpSpPr>
        <p:grpSpPr>
          <a:xfrm>
            <a:off x="2619375" y="4895850"/>
            <a:ext cx="495300" cy="495300"/>
            <a:chOff x="2619375" y="4895850"/>
            <a:chExt cx="495300" cy="495300"/>
          </a:xfrm>
        </p:grpSpPr>
        <p:sp>
          <p:nvSpPr>
            <p:cNvPr id="45" name="object 45"/>
            <p:cNvSpPr/>
            <p:nvPr/>
          </p:nvSpPr>
          <p:spPr>
            <a:xfrm>
              <a:off x="2638425" y="4914900"/>
              <a:ext cx="457200" cy="457200"/>
            </a:xfrm>
            <a:custGeom>
              <a:avLst/>
              <a:gdLst/>
              <a:ahLst/>
              <a:cxnLst/>
              <a:rect l="l" t="t" r="r" b="b"/>
              <a:pathLst>
                <a:path w="457200" h="457200">
                  <a:moveTo>
                    <a:pt x="228600" y="0"/>
                  </a:moveTo>
                  <a:lnTo>
                    <a:pt x="182533" y="4644"/>
                  </a:lnTo>
                  <a:lnTo>
                    <a:pt x="139624" y="17966"/>
                  </a:lnTo>
                  <a:lnTo>
                    <a:pt x="100793" y="39045"/>
                  </a:lnTo>
                  <a:lnTo>
                    <a:pt x="66960" y="66960"/>
                  </a:lnTo>
                  <a:lnTo>
                    <a:pt x="39045" y="100793"/>
                  </a:lnTo>
                  <a:lnTo>
                    <a:pt x="17966" y="139624"/>
                  </a:lnTo>
                  <a:lnTo>
                    <a:pt x="4644" y="182533"/>
                  </a:lnTo>
                  <a:lnTo>
                    <a:pt x="0" y="228600"/>
                  </a:lnTo>
                  <a:lnTo>
                    <a:pt x="4644" y="274666"/>
                  </a:lnTo>
                  <a:lnTo>
                    <a:pt x="17966" y="317575"/>
                  </a:lnTo>
                  <a:lnTo>
                    <a:pt x="39045" y="356406"/>
                  </a:lnTo>
                  <a:lnTo>
                    <a:pt x="66960" y="390239"/>
                  </a:lnTo>
                  <a:lnTo>
                    <a:pt x="100793" y="418154"/>
                  </a:lnTo>
                  <a:lnTo>
                    <a:pt x="139624" y="439233"/>
                  </a:lnTo>
                  <a:lnTo>
                    <a:pt x="182533" y="452555"/>
                  </a:lnTo>
                  <a:lnTo>
                    <a:pt x="228600" y="457200"/>
                  </a:lnTo>
                  <a:lnTo>
                    <a:pt x="274666" y="452555"/>
                  </a:lnTo>
                  <a:lnTo>
                    <a:pt x="317575" y="439233"/>
                  </a:lnTo>
                  <a:lnTo>
                    <a:pt x="356406" y="418154"/>
                  </a:lnTo>
                  <a:lnTo>
                    <a:pt x="390239" y="390239"/>
                  </a:lnTo>
                  <a:lnTo>
                    <a:pt x="418154" y="356406"/>
                  </a:lnTo>
                  <a:lnTo>
                    <a:pt x="439233" y="317575"/>
                  </a:lnTo>
                  <a:lnTo>
                    <a:pt x="452555" y="274666"/>
                  </a:lnTo>
                  <a:lnTo>
                    <a:pt x="457200" y="228600"/>
                  </a:lnTo>
                  <a:lnTo>
                    <a:pt x="452555" y="182533"/>
                  </a:lnTo>
                  <a:lnTo>
                    <a:pt x="439233" y="139624"/>
                  </a:lnTo>
                  <a:lnTo>
                    <a:pt x="418154" y="100793"/>
                  </a:lnTo>
                  <a:lnTo>
                    <a:pt x="390239" y="66960"/>
                  </a:lnTo>
                  <a:lnTo>
                    <a:pt x="356406" y="39045"/>
                  </a:lnTo>
                  <a:lnTo>
                    <a:pt x="317575" y="17966"/>
                  </a:lnTo>
                  <a:lnTo>
                    <a:pt x="274666" y="4644"/>
                  </a:lnTo>
                  <a:lnTo>
                    <a:pt x="228600" y="0"/>
                  </a:lnTo>
                  <a:close/>
                </a:path>
              </a:pathLst>
            </a:custGeom>
            <a:solidFill>
              <a:srgbClr val="A8B11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object 46"/>
            <p:cNvSpPr/>
            <p:nvPr/>
          </p:nvSpPr>
          <p:spPr>
            <a:xfrm>
              <a:off x="2638425" y="4914900"/>
              <a:ext cx="457200" cy="457200"/>
            </a:xfrm>
            <a:custGeom>
              <a:avLst/>
              <a:gdLst/>
              <a:ahLst/>
              <a:cxnLst/>
              <a:rect l="l" t="t" r="r" b="b"/>
              <a:pathLst>
                <a:path w="457200" h="457200">
                  <a:moveTo>
                    <a:pt x="0" y="228600"/>
                  </a:moveTo>
                  <a:lnTo>
                    <a:pt x="4644" y="182533"/>
                  </a:lnTo>
                  <a:lnTo>
                    <a:pt x="17966" y="139624"/>
                  </a:lnTo>
                  <a:lnTo>
                    <a:pt x="39045" y="100793"/>
                  </a:lnTo>
                  <a:lnTo>
                    <a:pt x="66960" y="66960"/>
                  </a:lnTo>
                  <a:lnTo>
                    <a:pt x="100793" y="39045"/>
                  </a:lnTo>
                  <a:lnTo>
                    <a:pt x="139624" y="17966"/>
                  </a:lnTo>
                  <a:lnTo>
                    <a:pt x="182533" y="4644"/>
                  </a:lnTo>
                  <a:lnTo>
                    <a:pt x="228600" y="0"/>
                  </a:lnTo>
                  <a:lnTo>
                    <a:pt x="274666" y="4644"/>
                  </a:lnTo>
                  <a:lnTo>
                    <a:pt x="317575" y="17966"/>
                  </a:lnTo>
                  <a:lnTo>
                    <a:pt x="356406" y="39045"/>
                  </a:lnTo>
                  <a:lnTo>
                    <a:pt x="390239" y="66960"/>
                  </a:lnTo>
                  <a:lnTo>
                    <a:pt x="418154" y="100793"/>
                  </a:lnTo>
                  <a:lnTo>
                    <a:pt x="439233" y="139624"/>
                  </a:lnTo>
                  <a:lnTo>
                    <a:pt x="452555" y="182533"/>
                  </a:lnTo>
                  <a:lnTo>
                    <a:pt x="457200" y="228600"/>
                  </a:lnTo>
                  <a:lnTo>
                    <a:pt x="452555" y="274666"/>
                  </a:lnTo>
                  <a:lnTo>
                    <a:pt x="439233" y="317575"/>
                  </a:lnTo>
                  <a:lnTo>
                    <a:pt x="418154" y="356406"/>
                  </a:lnTo>
                  <a:lnTo>
                    <a:pt x="390239" y="390239"/>
                  </a:lnTo>
                  <a:lnTo>
                    <a:pt x="356406" y="418154"/>
                  </a:lnTo>
                  <a:lnTo>
                    <a:pt x="317575" y="439233"/>
                  </a:lnTo>
                  <a:lnTo>
                    <a:pt x="274666" y="452555"/>
                  </a:lnTo>
                  <a:lnTo>
                    <a:pt x="228600" y="457200"/>
                  </a:lnTo>
                  <a:lnTo>
                    <a:pt x="182533" y="452555"/>
                  </a:lnTo>
                  <a:lnTo>
                    <a:pt x="139624" y="439233"/>
                  </a:lnTo>
                  <a:lnTo>
                    <a:pt x="100793" y="418154"/>
                  </a:lnTo>
                  <a:lnTo>
                    <a:pt x="66960" y="390239"/>
                  </a:lnTo>
                  <a:lnTo>
                    <a:pt x="39045" y="356406"/>
                  </a:lnTo>
                  <a:lnTo>
                    <a:pt x="17966" y="317575"/>
                  </a:lnTo>
                  <a:lnTo>
                    <a:pt x="4644" y="274666"/>
                  </a:lnTo>
                  <a:lnTo>
                    <a:pt x="0" y="228600"/>
                  </a:lnTo>
                  <a:close/>
                </a:path>
              </a:pathLst>
            </a:custGeom>
            <a:ln w="381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7" name="object 47"/>
          <p:cNvSpPr txBox="1"/>
          <p:nvPr/>
        </p:nvSpPr>
        <p:spPr>
          <a:xfrm>
            <a:off x="2803525" y="5018087"/>
            <a:ext cx="130810" cy="266065"/>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550" b="0" i="0" u="none" strike="noStrike" kern="1200" cap="none" spc="10" normalizeH="0" baseline="0" noProof="0" dirty="0">
                <a:ln>
                  <a:noFill/>
                </a:ln>
                <a:solidFill>
                  <a:srgbClr val="FFFFFF"/>
                </a:solidFill>
                <a:effectLst/>
                <a:uLnTx/>
                <a:uFillTx/>
                <a:latin typeface="Trebuchet MS"/>
                <a:ea typeface="+mn-ea"/>
                <a:cs typeface="Trebuchet MS"/>
              </a:rPr>
              <a:t>4</a:t>
            </a:r>
            <a:endParaRPr kumimoji="0" sz="1550" b="0" i="0" u="none" strike="noStrike" kern="1200" cap="none" spc="0" normalizeH="0" baseline="0" noProof="0">
              <a:ln>
                <a:noFill/>
              </a:ln>
              <a:solidFill>
                <a:prstClr val="black"/>
              </a:solidFill>
              <a:effectLst/>
              <a:uLnTx/>
              <a:uFillTx/>
              <a:latin typeface="Trebuchet MS"/>
              <a:ea typeface="+mn-ea"/>
              <a:cs typeface="Trebuchet MS"/>
            </a:endParaRPr>
          </a:p>
        </p:txBody>
      </p:sp>
      <p:grpSp>
        <p:nvGrpSpPr>
          <p:cNvPr id="48" name="object 48">
            <a:extLst>
              <a:ext uri="{C183D7F6-B498-43B3-948B-1728B52AA6E4}">
                <adec:decorative xmlns:adec="http://schemas.microsoft.com/office/drawing/2017/decorative" val="1"/>
              </a:ext>
            </a:extLst>
          </p:cNvPr>
          <p:cNvGrpSpPr/>
          <p:nvPr/>
        </p:nvGrpSpPr>
        <p:grpSpPr>
          <a:xfrm>
            <a:off x="1066800" y="5372100"/>
            <a:ext cx="495300" cy="495300"/>
            <a:chOff x="1066800" y="5372100"/>
            <a:chExt cx="495300" cy="495300"/>
          </a:xfrm>
        </p:grpSpPr>
        <p:sp>
          <p:nvSpPr>
            <p:cNvPr id="49" name="object 49"/>
            <p:cNvSpPr/>
            <p:nvPr/>
          </p:nvSpPr>
          <p:spPr>
            <a:xfrm>
              <a:off x="1085850" y="5391150"/>
              <a:ext cx="457200" cy="457200"/>
            </a:xfrm>
            <a:custGeom>
              <a:avLst/>
              <a:gdLst/>
              <a:ahLst/>
              <a:cxnLst/>
              <a:rect l="l" t="t" r="r" b="b"/>
              <a:pathLst>
                <a:path w="457200" h="457200">
                  <a:moveTo>
                    <a:pt x="228600" y="0"/>
                  </a:moveTo>
                  <a:lnTo>
                    <a:pt x="182529" y="4644"/>
                  </a:lnTo>
                  <a:lnTo>
                    <a:pt x="139619" y="17966"/>
                  </a:lnTo>
                  <a:lnTo>
                    <a:pt x="100788" y="39045"/>
                  </a:lnTo>
                  <a:lnTo>
                    <a:pt x="66955" y="66960"/>
                  </a:lnTo>
                  <a:lnTo>
                    <a:pt x="39041" y="100793"/>
                  </a:lnTo>
                  <a:lnTo>
                    <a:pt x="17964" y="139624"/>
                  </a:lnTo>
                  <a:lnTo>
                    <a:pt x="4644" y="182533"/>
                  </a:lnTo>
                  <a:lnTo>
                    <a:pt x="0" y="228600"/>
                  </a:lnTo>
                  <a:lnTo>
                    <a:pt x="4644" y="274670"/>
                  </a:lnTo>
                  <a:lnTo>
                    <a:pt x="17964" y="317580"/>
                  </a:lnTo>
                  <a:lnTo>
                    <a:pt x="39041" y="356411"/>
                  </a:lnTo>
                  <a:lnTo>
                    <a:pt x="66955" y="390244"/>
                  </a:lnTo>
                  <a:lnTo>
                    <a:pt x="100788" y="418158"/>
                  </a:lnTo>
                  <a:lnTo>
                    <a:pt x="139619" y="439235"/>
                  </a:lnTo>
                  <a:lnTo>
                    <a:pt x="182529" y="452555"/>
                  </a:lnTo>
                  <a:lnTo>
                    <a:pt x="228600" y="457200"/>
                  </a:lnTo>
                  <a:lnTo>
                    <a:pt x="274666" y="452555"/>
                  </a:lnTo>
                  <a:lnTo>
                    <a:pt x="317575" y="439235"/>
                  </a:lnTo>
                  <a:lnTo>
                    <a:pt x="356406" y="418158"/>
                  </a:lnTo>
                  <a:lnTo>
                    <a:pt x="390239" y="390244"/>
                  </a:lnTo>
                  <a:lnTo>
                    <a:pt x="418154" y="356411"/>
                  </a:lnTo>
                  <a:lnTo>
                    <a:pt x="439233" y="317580"/>
                  </a:lnTo>
                  <a:lnTo>
                    <a:pt x="452555" y="274670"/>
                  </a:lnTo>
                  <a:lnTo>
                    <a:pt x="457200" y="228600"/>
                  </a:lnTo>
                  <a:lnTo>
                    <a:pt x="452555" y="182533"/>
                  </a:lnTo>
                  <a:lnTo>
                    <a:pt x="439233" y="139624"/>
                  </a:lnTo>
                  <a:lnTo>
                    <a:pt x="418154" y="100793"/>
                  </a:lnTo>
                  <a:lnTo>
                    <a:pt x="390239" y="66960"/>
                  </a:lnTo>
                  <a:lnTo>
                    <a:pt x="356406" y="39045"/>
                  </a:lnTo>
                  <a:lnTo>
                    <a:pt x="317575" y="17966"/>
                  </a:lnTo>
                  <a:lnTo>
                    <a:pt x="274666" y="4644"/>
                  </a:lnTo>
                  <a:lnTo>
                    <a:pt x="228600" y="0"/>
                  </a:lnTo>
                  <a:close/>
                </a:path>
              </a:pathLst>
            </a:custGeom>
            <a:solidFill>
              <a:srgbClr val="A8B11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object 50"/>
            <p:cNvSpPr/>
            <p:nvPr/>
          </p:nvSpPr>
          <p:spPr>
            <a:xfrm>
              <a:off x="1085850" y="5391150"/>
              <a:ext cx="457200" cy="457200"/>
            </a:xfrm>
            <a:custGeom>
              <a:avLst/>
              <a:gdLst/>
              <a:ahLst/>
              <a:cxnLst/>
              <a:rect l="l" t="t" r="r" b="b"/>
              <a:pathLst>
                <a:path w="457200" h="457200">
                  <a:moveTo>
                    <a:pt x="0" y="228600"/>
                  </a:moveTo>
                  <a:lnTo>
                    <a:pt x="4644" y="182533"/>
                  </a:lnTo>
                  <a:lnTo>
                    <a:pt x="17964" y="139624"/>
                  </a:lnTo>
                  <a:lnTo>
                    <a:pt x="39041" y="100793"/>
                  </a:lnTo>
                  <a:lnTo>
                    <a:pt x="66955" y="66960"/>
                  </a:lnTo>
                  <a:lnTo>
                    <a:pt x="100788" y="39045"/>
                  </a:lnTo>
                  <a:lnTo>
                    <a:pt x="139619" y="17966"/>
                  </a:lnTo>
                  <a:lnTo>
                    <a:pt x="182529" y="4644"/>
                  </a:lnTo>
                  <a:lnTo>
                    <a:pt x="228600" y="0"/>
                  </a:lnTo>
                  <a:lnTo>
                    <a:pt x="274666" y="4644"/>
                  </a:lnTo>
                  <a:lnTo>
                    <a:pt x="317575" y="17966"/>
                  </a:lnTo>
                  <a:lnTo>
                    <a:pt x="356406" y="39045"/>
                  </a:lnTo>
                  <a:lnTo>
                    <a:pt x="390239" y="66960"/>
                  </a:lnTo>
                  <a:lnTo>
                    <a:pt x="418154" y="100793"/>
                  </a:lnTo>
                  <a:lnTo>
                    <a:pt x="439233" y="139624"/>
                  </a:lnTo>
                  <a:lnTo>
                    <a:pt x="452555" y="182533"/>
                  </a:lnTo>
                  <a:lnTo>
                    <a:pt x="457200" y="228600"/>
                  </a:lnTo>
                  <a:lnTo>
                    <a:pt x="452555" y="274670"/>
                  </a:lnTo>
                  <a:lnTo>
                    <a:pt x="439233" y="317580"/>
                  </a:lnTo>
                  <a:lnTo>
                    <a:pt x="418154" y="356411"/>
                  </a:lnTo>
                  <a:lnTo>
                    <a:pt x="390239" y="390244"/>
                  </a:lnTo>
                  <a:lnTo>
                    <a:pt x="356406" y="418158"/>
                  </a:lnTo>
                  <a:lnTo>
                    <a:pt x="317575" y="439235"/>
                  </a:lnTo>
                  <a:lnTo>
                    <a:pt x="274666" y="452555"/>
                  </a:lnTo>
                  <a:lnTo>
                    <a:pt x="228600" y="457200"/>
                  </a:lnTo>
                  <a:lnTo>
                    <a:pt x="182529" y="452555"/>
                  </a:lnTo>
                  <a:lnTo>
                    <a:pt x="139619" y="439235"/>
                  </a:lnTo>
                  <a:lnTo>
                    <a:pt x="100788" y="418158"/>
                  </a:lnTo>
                  <a:lnTo>
                    <a:pt x="66955" y="390244"/>
                  </a:lnTo>
                  <a:lnTo>
                    <a:pt x="39041" y="356411"/>
                  </a:lnTo>
                  <a:lnTo>
                    <a:pt x="17964" y="317580"/>
                  </a:lnTo>
                  <a:lnTo>
                    <a:pt x="4644" y="274670"/>
                  </a:lnTo>
                  <a:lnTo>
                    <a:pt x="0" y="228600"/>
                  </a:lnTo>
                  <a:close/>
                </a:path>
              </a:pathLst>
            </a:custGeom>
            <a:ln w="381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1" name="object 51"/>
          <p:cNvSpPr txBox="1"/>
          <p:nvPr/>
        </p:nvSpPr>
        <p:spPr>
          <a:xfrm>
            <a:off x="1251902" y="5496559"/>
            <a:ext cx="130810" cy="266065"/>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550" b="0" i="0" u="none" strike="noStrike" kern="1200" cap="none" spc="10" normalizeH="0" baseline="0" noProof="0" dirty="0">
                <a:ln>
                  <a:noFill/>
                </a:ln>
                <a:solidFill>
                  <a:srgbClr val="FFFFFF"/>
                </a:solidFill>
                <a:effectLst/>
                <a:uLnTx/>
                <a:uFillTx/>
                <a:latin typeface="Trebuchet MS"/>
                <a:ea typeface="+mn-ea"/>
                <a:cs typeface="Trebuchet MS"/>
              </a:rPr>
              <a:t>5</a:t>
            </a:r>
            <a:endParaRPr kumimoji="0" sz="1550" b="0" i="0" u="none" strike="noStrike" kern="1200" cap="none" spc="0" normalizeH="0" baseline="0" noProof="0">
              <a:ln>
                <a:noFill/>
              </a:ln>
              <a:solidFill>
                <a:prstClr val="black"/>
              </a:solidFill>
              <a:effectLst/>
              <a:uLnTx/>
              <a:uFillTx/>
              <a:latin typeface="Trebuchet MS"/>
              <a:ea typeface="+mn-ea"/>
              <a:cs typeface="Trebuchet MS"/>
            </a:endParaRPr>
          </a:p>
        </p:txBody>
      </p:sp>
      <p:grpSp>
        <p:nvGrpSpPr>
          <p:cNvPr id="52" name="object 52">
            <a:extLst>
              <a:ext uri="{C183D7F6-B498-43B3-948B-1728B52AA6E4}">
                <adec:decorative xmlns:adec="http://schemas.microsoft.com/office/drawing/2017/decorative" val="1"/>
              </a:ext>
            </a:extLst>
          </p:cNvPr>
          <p:cNvGrpSpPr/>
          <p:nvPr/>
        </p:nvGrpSpPr>
        <p:grpSpPr>
          <a:xfrm>
            <a:off x="1066800" y="5886450"/>
            <a:ext cx="495300" cy="495300"/>
            <a:chOff x="1066800" y="5886450"/>
            <a:chExt cx="495300" cy="495300"/>
          </a:xfrm>
        </p:grpSpPr>
        <p:sp>
          <p:nvSpPr>
            <p:cNvPr id="53" name="object 53"/>
            <p:cNvSpPr/>
            <p:nvPr/>
          </p:nvSpPr>
          <p:spPr>
            <a:xfrm>
              <a:off x="1085850" y="5905500"/>
              <a:ext cx="457200" cy="457200"/>
            </a:xfrm>
            <a:custGeom>
              <a:avLst/>
              <a:gdLst/>
              <a:ahLst/>
              <a:cxnLst/>
              <a:rect l="l" t="t" r="r" b="b"/>
              <a:pathLst>
                <a:path w="457200" h="457200">
                  <a:moveTo>
                    <a:pt x="228600" y="0"/>
                  </a:moveTo>
                  <a:lnTo>
                    <a:pt x="182529" y="4644"/>
                  </a:lnTo>
                  <a:lnTo>
                    <a:pt x="139619" y="17964"/>
                  </a:lnTo>
                  <a:lnTo>
                    <a:pt x="100788" y="39041"/>
                  </a:lnTo>
                  <a:lnTo>
                    <a:pt x="66955" y="66955"/>
                  </a:lnTo>
                  <a:lnTo>
                    <a:pt x="39041" y="100788"/>
                  </a:lnTo>
                  <a:lnTo>
                    <a:pt x="17964" y="139619"/>
                  </a:lnTo>
                  <a:lnTo>
                    <a:pt x="4644" y="182529"/>
                  </a:lnTo>
                  <a:lnTo>
                    <a:pt x="0" y="228600"/>
                  </a:lnTo>
                  <a:lnTo>
                    <a:pt x="4644" y="274670"/>
                  </a:lnTo>
                  <a:lnTo>
                    <a:pt x="17964" y="317580"/>
                  </a:lnTo>
                  <a:lnTo>
                    <a:pt x="39041" y="356411"/>
                  </a:lnTo>
                  <a:lnTo>
                    <a:pt x="66955" y="390244"/>
                  </a:lnTo>
                  <a:lnTo>
                    <a:pt x="100788" y="418158"/>
                  </a:lnTo>
                  <a:lnTo>
                    <a:pt x="139619" y="439235"/>
                  </a:lnTo>
                  <a:lnTo>
                    <a:pt x="182529" y="452555"/>
                  </a:lnTo>
                  <a:lnTo>
                    <a:pt x="228600" y="457200"/>
                  </a:lnTo>
                  <a:lnTo>
                    <a:pt x="274666" y="452555"/>
                  </a:lnTo>
                  <a:lnTo>
                    <a:pt x="317575" y="439235"/>
                  </a:lnTo>
                  <a:lnTo>
                    <a:pt x="356406" y="418158"/>
                  </a:lnTo>
                  <a:lnTo>
                    <a:pt x="390239" y="390244"/>
                  </a:lnTo>
                  <a:lnTo>
                    <a:pt x="418154" y="356411"/>
                  </a:lnTo>
                  <a:lnTo>
                    <a:pt x="439233" y="317580"/>
                  </a:lnTo>
                  <a:lnTo>
                    <a:pt x="452555" y="274670"/>
                  </a:lnTo>
                  <a:lnTo>
                    <a:pt x="457200" y="228600"/>
                  </a:lnTo>
                  <a:lnTo>
                    <a:pt x="452555" y="182529"/>
                  </a:lnTo>
                  <a:lnTo>
                    <a:pt x="439233" y="139619"/>
                  </a:lnTo>
                  <a:lnTo>
                    <a:pt x="418154" y="100788"/>
                  </a:lnTo>
                  <a:lnTo>
                    <a:pt x="390239" y="66955"/>
                  </a:lnTo>
                  <a:lnTo>
                    <a:pt x="356406" y="39041"/>
                  </a:lnTo>
                  <a:lnTo>
                    <a:pt x="317575" y="17964"/>
                  </a:lnTo>
                  <a:lnTo>
                    <a:pt x="274666" y="4644"/>
                  </a:lnTo>
                  <a:lnTo>
                    <a:pt x="228600" y="0"/>
                  </a:lnTo>
                  <a:close/>
                </a:path>
              </a:pathLst>
            </a:custGeom>
            <a:solidFill>
              <a:srgbClr val="A8B11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object 54"/>
            <p:cNvSpPr/>
            <p:nvPr/>
          </p:nvSpPr>
          <p:spPr>
            <a:xfrm>
              <a:off x="1085850" y="5905500"/>
              <a:ext cx="457200" cy="457200"/>
            </a:xfrm>
            <a:custGeom>
              <a:avLst/>
              <a:gdLst/>
              <a:ahLst/>
              <a:cxnLst/>
              <a:rect l="l" t="t" r="r" b="b"/>
              <a:pathLst>
                <a:path w="457200" h="457200">
                  <a:moveTo>
                    <a:pt x="0" y="228600"/>
                  </a:moveTo>
                  <a:lnTo>
                    <a:pt x="4644" y="182529"/>
                  </a:lnTo>
                  <a:lnTo>
                    <a:pt x="17964" y="139619"/>
                  </a:lnTo>
                  <a:lnTo>
                    <a:pt x="39041" y="100788"/>
                  </a:lnTo>
                  <a:lnTo>
                    <a:pt x="66955" y="66955"/>
                  </a:lnTo>
                  <a:lnTo>
                    <a:pt x="100788" y="39041"/>
                  </a:lnTo>
                  <a:lnTo>
                    <a:pt x="139619" y="17964"/>
                  </a:lnTo>
                  <a:lnTo>
                    <a:pt x="182529" y="4644"/>
                  </a:lnTo>
                  <a:lnTo>
                    <a:pt x="228600" y="0"/>
                  </a:lnTo>
                  <a:lnTo>
                    <a:pt x="274666" y="4644"/>
                  </a:lnTo>
                  <a:lnTo>
                    <a:pt x="317575" y="17964"/>
                  </a:lnTo>
                  <a:lnTo>
                    <a:pt x="356406" y="39041"/>
                  </a:lnTo>
                  <a:lnTo>
                    <a:pt x="390239" y="66955"/>
                  </a:lnTo>
                  <a:lnTo>
                    <a:pt x="418154" y="100788"/>
                  </a:lnTo>
                  <a:lnTo>
                    <a:pt x="439233" y="139619"/>
                  </a:lnTo>
                  <a:lnTo>
                    <a:pt x="452555" y="182529"/>
                  </a:lnTo>
                  <a:lnTo>
                    <a:pt x="457200" y="228600"/>
                  </a:lnTo>
                  <a:lnTo>
                    <a:pt x="452555" y="274670"/>
                  </a:lnTo>
                  <a:lnTo>
                    <a:pt x="439233" y="317580"/>
                  </a:lnTo>
                  <a:lnTo>
                    <a:pt x="418154" y="356411"/>
                  </a:lnTo>
                  <a:lnTo>
                    <a:pt x="390239" y="390244"/>
                  </a:lnTo>
                  <a:lnTo>
                    <a:pt x="356406" y="418158"/>
                  </a:lnTo>
                  <a:lnTo>
                    <a:pt x="317575" y="439235"/>
                  </a:lnTo>
                  <a:lnTo>
                    <a:pt x="274666" y="452555"/>
                  </a:lnTo>
                  <a:lnTo>
                    <a:pt x="228600" y="457200"/>
                  </a:lnTo>
                  <a:lnTo>
                    <a:pt x="182529" y="452555"/>
                  </a:lnTo>
                  <a:lnTo>
                    <a:pt x="139619" y="439235"/>
                  </a:lnTo>
                  <a:lnTo>
                    <a:pt x="100788" y="418158"/>
                  </a:lnTo>
                  <a:lnTo>
                    <a:pt x="66955" y="390244"/>
                  </a:lnTo>
                  <a:lnTo>
                    <a:pt x="39041" y="356411"/>
                  </a:lnTo>
                  <a:lnTo>
                    <a:pt x="17964" y="317580"/>
                  </a:lnTo>
                  <a:lnTo>
                    <a:pt x="4644" y="274670"/>
                  </a:lnTo>
                  <a:lnTo>
                    <a:pt x="0" y="228600"/>
                  </a:lnTo>
                  <a:close/>
                </a:path>
              </a:pathLst>
            </a:custGeom>
            <a:ln w="381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5" name="object 55"/>
          <p:cNvSpPr txBox="1"/>
          <p:nvPr/>
        </p:nvSpPr>
        <p:spPr>
          <a:xfrm>
            <a:off x="1251902" y="6009957"/>
            <a:ext cx="130810" cy="266065"/>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550" b="0" i="0" u="none" strike="noStrike" kern="1200" cap="none" spc="10" normalizeH="0" baseline="0" noProof="0" dirty="0">
                <a:ln>
                  <a:noFill/>
                </a:ln>
                <a:solidFill>
                  <a:srgbClr val="FFFFFF"/>
                </a:solidFill>
                <a:effectLst/>
                <a:uLnTx/>
                <a:uFillTx/>
                <a:latin typeface="Trebuchet MS"/>
                <a:ea typeface="+mn-ea"/>
                <a:cs typeface="Trebuchet MS"/>
              </a:rPr>
              <a:t>6</a:t>
            </a:r>
            <a:endParaRPr kumimoji="0" sz="1550" b="0" i="0" u="none" strike="noStrike" kern="1200" cap="none" spc="0" normalizeH="0" baseline="0" noProof="0">
              <a:ln>
                <a:noFill/>
              </a:ln>
              <a:solidFill>
                <a:prstClr val="black"/>
              </a:solidFill>
              <a:effectLst/>
              <a:uLnTx/>
              <a:uFillTx/>
              <a:latin typeface="Trebuchet MS"/>
              <a:ea typeface="+mn-ea"/>
              <a:cs typeface="Trebuchet M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7855" y="563562"/>
            <a:ext cx="6250305" cy="448945"/>
          </a:xfrm>
          <a:prstGeom prst="rect">
            <a:avLst/>
          </a:prstGeom>
        </p:spPr>
        <p:txBody>
          <a:bodyPr vert="horz" wrap="square" lIns="0" tIns="15875" rIns="0" bIns="0" rtlCol="0">
            <a:spAutoFit/>
          </a:bodyPr>
          <a:lstStyle/>
          <a:p>
            <a:pPr marL="12700">
              <a:lnSpc>
                <a:spcPct val="100000"/>
              </a:lnSpc>
              <a:spcBef>
                <a:spcPts val="125"/>
              </a:spcBef>
            </a:pPr>
            <a:r>
              <a:rPr dirty="0"/>
              <a:t>Forums</a:t>
            </a:r>
            <a:r>
              <a:rPr spc="130" dirty="0"/>
              <a:t> </a:t>
            </a:r>
            <a:r>
              <a:rPr spc="20" dirty="0"/>
              <a:t>to</a:t>
            </a:r>
            <a:r>
              <a:rPr spc="-5" dirty="0"/>
              <a:t> </a:t>
            </a:r>
            <a:r>
              <a:rPr spc="25" dirty="0"/>
              <a:t>be</a:t>
            </a:r>
            <a:r>
              <a:rPr spc="-25" dirty="0"/>
              <a:t> </a:t>
            </a:r>
            <a:r>
              <a:rPr spc="15" dirty="0"/>
              <a:t>completed</a:t>
            </a:r>
            <a:r>
              <a:rPr spc="85" dirty="0"/>
              <a:t> </a:t>
            </a:r>
            <a:r>
              <a:rPr spc="20" dirty="0"/>
              <a:t>by</a:t>
            </a:r>
            <a:r>
              <a:rPr spc="-30" dirty="0"/>
              <a:t> </a:t>
            </a:r>
            <a:r>
              <a:rPr dirty="0"/>
              <a:t>end</a:t>
            </a:r>
            <a:r>
              <a:rPr spc="85" dirty="0"/>
              <a:t> </a:t>
            </a:r>
            <a:r>
              <a:rPr spc="15" dirty="0"/>
              <a:t>of</a:t>
            </a:r>
            <a:r>
              <a:rPr spc="10" dirty="0"/>
              <a:t> July</a:t>
            </a:r>
          </a:p>
        </p:txBody>
      </p:sp>
      <p:pic>
        <p:nvPicPr>
          <p:cNvPr id="3" name="object 3">
            <a:extLst>
              <a:ext uri="{C183D7F6-B498-43B3-948B-1728B52AA6E4}">
                <adec:decorative xmlns:adec="http://schemas.microsoft.com/office/drawing/2017/decorative" val="1"/>
              </a:ext>
            </a:extLst>
          </p:cNvPr>
          <p:cNvPicPr/>
          <p:nvPr/>
        </p:nvPicPr>
        <p:blipFill>
          <a:blip r:embed="rId2" cstate="print"/>
          <a:stretch>
            <a:fillRect/>
          </a:stretch>
        </p:blipFill>
        <p:spPr>
          <a:xfrm>
            <a:off x="419100" y="3924300"/>
            <a:ext cx="409575" cy="161925"/>
          </a:xfrm>
          <a:prstGeom prst="rect">
            <a:avLst/>
          </a:prstGeom>
        </p:spPr>
      </p:pic>
      <p:sp>
        <p:nvSpPr>
          <p:cNvPr id="4" name="object 4"/>
          <p:cNvSpPr txBox="1"/>
          <p:nvPr/>
        </p:nvSpPr>
        <p:spPr>
          <a:xfrm>
            <a:off x="4562728" y="1440497"/>
            <a:ext cx="6689725" cy="3003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tab pos="702310" algn="l"/>
                <a:tab pos="1420495" algn="l"/>
                <a:tab pos="2084070" algn="l"/>
                <a:tab pos="2809875" algn="l"/>
                <a:tab pos="3535045" algn="l"/>
                <a:tab pos="4198620" algn="l"/>
                <a:tab pos="4926330" algn="l"/>
                <a:tab pos="5614670" algn="l"/>
                <a:tab pos="6297295" algn="l"/>
              </a:tabLst>
              <a:defRPr/>
            </a:pPr>
            <a:r>
              <a:rPr kumimoji="0" sz="1800" b="0" i="0" u="none" strike="noStrike" kern="1200" cap="none" spc="25" normalizeH="0" baseline="0" noProof="0" dirty="0">
                <a:ln>
                  <a:noFill/>
                </a:ln>
                <a:solidFill>
                  <a:srgbClr val="FFFFFF"/>
                </a:solidFill>
                <a:effectLst/>
                <a:uLnTx/>
                <a:uFillTx/>
                <a:latin typeface="Trebuchet MS"/>
                <a:ea typeface="+mn-ea"/>
                <a:cs typeface="Trebuchet MS"/>
              </a:rPr>
              <a:t>F</a:t>
            </a:r>
            <a:r>
              <a:rPr kumimoji="0" sz="1800" b="0" i="0" u="none" strike="noStrike" kern="1200" cap="none" spc="-5" normalizeH="0" baseline="0" noProof="0" dirty="0">
                <a:ln>
                  <a:noFill/>
                </a:ln>
                <a:solidFill>
                  <a:srgbClr val="FFFFFF"/>
                </a:solidFill>
                <a:effectLst/>
                <a:uLnTx/>
                <a:uFillTx/>
                <a:latin typeface="Trebuchet MS"/>
                <a:ea typeface="+mn-ea"/>
                <a:cs typeface="Trebuchet MS"/>
              </a:rPr>
              <a:t>e</a:t>
            </a:r>
            <a:r>
              <a:rPr kumimoji="0" sz="1800" b="0" i="0" u="none" strike="noStrike" kern="1200" cap="none" spc="0" normalizeH="0" baseline="0" noProof="0" dirty="0">
                <a:ln>
                  <a:noFill/>
                </a:ln>
                <a:solidFill>
                  <a:srgbClr val="FFFFFF"/>
                </a:solidFill>
                <a:effectLst/>
                <a:uLnTx/>
                <a:uFillTx/>
                <a:latin typeface="Trebuchet MS"/>
                <a:ea typeface="+mn-ea"/>
                <a:cs typeface="Trebuchet MS"/>
              </a:rPr>
              <a:t>b	</a:t>
            </a:r>
            <a:r>
              <a:rPr kumimoji="0" sz="1800" b="0" i="0" u="none" strike="noStrike" kern="1200" cap="none" spc="-5" normalizeH="0" baseline="0" noProof="0" dirty="0">
                <a:ln>
                  <a:noFill/>
                </a:ln>
                <a:solidFill>
                  <a:srgbClr val="FFFFFF"/>
                </a:solidFill>
                <a:effectLst/>
                <a:uLnTx/>
                <a:uFillTx/>
                <a:latin typeface="Trebuchet MS"/>
                <a:ea typeface="+mn-ea"/>
                <a:cs typeface="Trebuchet MS"/>
              </a:rPr>
              <a:t>M</a:t>
            </a:r>
            <a:r>
              <a:rPr kumimoji="0" sz="1800" b="0" i="0" u="none" strike="noStrike" kern="1200" cap="none" spc="20" normalizeH="0" baseline="0" noProof="0" dirty="0">
                <a:ln>
                  <a:noFill/>
                </a:ln>
                <a:solidFill>
                  <a:srgbClr val="FFFFFF"/>
                </a:solidFill>
                <a:effectLst/>
                <a:uLnTx/>
                <a:uFillTx/>
                <a:latin typeface="Trebuchet MS"/>
                <a:ea typeface="+mn-ea"/>
                <a:cs typeface="Trebuchet MS"/>
              </a:rPr>
              <a:t>a</a:t>
            </a:r>
            <a:r>
              <a:rPr kumimoji="0" sz="1800" b="0" i="0" u="none" strike="noStrike" kern="1200" cap="none" spc="0" normalizeH="0" baseline="0" noProof="0" dirty="0">
                <a:ln>
                  <a:noFill/>
                </a:ln>
                <a:solidFill>
                  <a:srgbClr val="FFFFFF"/>
                </a:solidFill>
                <a:effectLst/>
                <a:uLnTx/>
                <a:uFillTx/>
                <a:latin typeface="Trebuchet MS"/>
                <a:ea typeface="+mn-ea"/>
                <a:cs typeface="Trebuchet MS"/>
              </a:rPr>
              <a:t>r	</a:t>
            </a:r>
            <a:r>
              <a:rPr kumimoji="0" sz="1800" b="0" i="0" u="none" strike="noStrike" kern="1200" cap="none" spc="-15" normalizeH="0" baseline="0" noProof="0" dirty="0">
                <a:ln>
                  <a:noFill/>
                </a:ln>
                <a:solidFill>
                  <a:srgbClr val="FFFFFF"/>
                </a:solidFill>
                <a:effectLst/>
                <a:uLnTx/>
                <a:uFillTx/>
                <a:latin typeface="Trebuchet MS"/>
                <a:ea typeface="+mn-ea"/>
                <a:cs typeface="Trebuchet MS"/>
              </a:rPr>
              <a:t>A</a:t>
            </a:r>
            <a:r>
              <a:rPr kumimoji="0" sz="1800" b="0" i="0" u="none" strike="noStrike" kern="1200" cap="none" spc="-30" normalizeH="0" baseline="0" noProof="0" dirty="0">
                <a:ln>
                  <a:noFill/>
                </a:ln>
                <a:solidFill>
                  <a:srgbClr val="FFFFFF"/>
                </a:solidFill>
                <a:effectLst/>
                <a:uLnTx/>
                <a:uFillTx/>
                <a:latin typeface="Trebuchet MS"/>
                <a:ea typeface="+mn-ea"/>
                <a:cs typeface="Trebuchet MS"/>
              </a:rPr>
              <a:t>p</a:t>
            </a:r>
            <a:r>
              <a:rPr kumimoji="0" sz="1800" b="0" i="0" u="none" strike="noStrike" kern="1200" cap="none" spc="0" normalizeH="0" baseline="0" noProof="0" dirty="0">
                <a:ln>
                  <a:noFill/>
                </a:ln>
                <a:solidFill>
                  <a:srgbClr val="FFFFFF"/>
                </a:solidFill>
                <a:effectLst/>
                <a:uLnTx/>
                <a:uFillTx/>
                <a:latin typeface="Trebuchet MS"/>
                <a:ea typeface="+mn-ea"/>
                <a:cs typeface="Trebuchet MS"/>
              </a:rPr>
              <a:t>r	</a:t>
            </a:r>
            <a:r>
              <a:rPr kumimoji="0" sz="1800" b="0" i="0" u="none" strike="noStrike" kern="1200" cap="none" spc="-5" normalizeH="0" baseline="0" noProof="0" dirty="0">
                <a:ln>
                  <a:noFill/>
                </a:ln>
                <a:solidFill>
                  <a:srgbClr val="FFFFFF"/>
                </a:solidFill>
                <a:effectLst/>
                <a:uLnTx/>
                <a:uFillTx/>
                <a:latin typeface="Trebuchet MS"/>
                <a:ea typeface="+mn-ea"/>
                <a:cs typeface="Trebuchet MS"/>
              </a:rPr>
              <a:t>M</a:t>
            </a:r>
            <a:r>
              <a:rPr kumimoji="0" sz="1800" b="0" i="0" u="none" strike="noStrike" kern="1200" cap="none" spc="20" normalizeH="0" baseline="0" noProof="0" dirty="0">
                <a:ln>
                  <a:noFill/>
                </a:ln>
                <a:solidFill>
                  <a:srgbClr val="FFFFFF"/>
                </a:solidFill>
                <a:effectLst/>
                <a:uLnTx/>
                <a:uFillTx/>
                <a:latin typeface="Trebuchet MS"/>
                <a:ea typeface="+mn-ea"/>
                <a:cs typeface="Trebuchet MS"/>
              </a:rPr>
              <a:t>a</a:t>
            </a:r>
            <a:r>
              <a:rPr kumimoji="0" sz="1800" b="0" i="0" u="none" strike="noStrike" kern="1200" cap="none" spc="0" normalizeH="0" baseline="0" noProof="0" dirty="0">
                <a:ln>
                  <a:noFill/>
                </a:ln>
                <a:solidFill>
                  <a:srgbClr val="FFFFFF"/>
                </a:solidFill>
                <a:effectLst/>
                <a:uLnTx/>
                <a:uFillTx/>
                <a:latin typeface="Trebuchet MS"/>
                <a:ea typeface="+mn-ea"/>
                <a:cs typeface="Trebuchet MS"/>
              </a:rPr>
              <a:t>y	</a:t>
            </a:r>
            <a:r>
              <a:rPr kumimoji="0" sz="1800" b="0" i="0" u="none" strike="noStrike" kern="1200" cap="none" spc="-35" normalizeH="0" baseline="0" noProof="0" dirty="0">
                <a:ln>
                  <a:noFill/>
                </a:ln>
                <a:solidFill>
                  <a:srgbClr val="FFFFFF"/>
                </a:solidFill>
                <a:effectLst/>
                <a:uLnTx/>
                <a:uFillTx/>
                <a:latin typeface="Trebuchet MS"/>
                <a:ea typeface="+mn-ea"/>
                <a:cs typeface="Trebuchet MS"/>
              </a:rPr>
              <a:t>J</a:t>
            </a:r>
            <a:r>
              <a:rPr kumimoji="0" sz="1800" b="0" i="0" u="none" strike="noStrike" kern="1200" cap="none" spc="-10" normalizeH="0" baseline="0" noProof="0" dirty="0">
                <a:ln>
                  <a:noFill/>
                </a:ln>
                <a:solidFill>
                  <a:srgbClr val="FFFFFF"/>
                </a:solidFill>
                <a:effectLst/>
                <a:uLnTx/>
                <a:uFillTx/>
                <a:latin typeface="Trebuchet MS"/>
                <a:ea typeface="+mn-ea"/>
                <a:cs typeface="Trebuchet MS"/>
              </a:rPr>
              <a:t>u</a:t>
            </a:r>
            <a:r>
              <a:rPr kumimoji="0" sz="1800" b="0" i="0" u="none" strike="noStrike" kern="1200" cap="none" spc="0" normalizeH="0" baseline="0" noProof="0" dirty="0">
                <a:ln>
                  <a:noFill/>
                </a:ln>
                <a:solidFill>
                  <a:srgbClr val="FFFFFF"/>
                </a:solidFill>
                <a:effectLst/>
                <a:uLnTx/>
                <a:uFillTx/>
                <a:latin typeface="Trebuchet MS"/>
                <a:ea typeface="+mn-ea"/>
                <a:cs typeface="Trebuchet MS"/>
              </a:rPr>
              <a:t>n	</a:t>
            </a:r>
            <a:r>
              <a:rPr kumimoji="0" sz="1800" b="0" i="0" u="none" strike="noStrike" kern="1200" cap="none" spc="-35" normalizeH="0" baseline="0" noProof="0" dirty="0">
                <a:ln>
                  <a:noFill/>
                </a:ln>
                <a:solidFill>
                  <a:srgbClr val="FFFFFF"/>
                </a:solidFill>
                <a:effectLst/>
                <a:uLnTx/>
                <a:uFillTx/>
                <a:latin typeface="Trebuchet MS"/>
                <a:ea typeface="+mn-ea"/>
                <a:cs typeface="Trebuchet MS"/>
              </a:rPr>
              <a:t>J</a:t>
            </a:r>
            <a:r>
              <a:rPr kumimoji="0" sz="1800" b="0" i="0" u="none" strike="noStrike" kern="1200" cap="none" spc="-10" normalizeH="0" baseline="0" noProof="0" dirty="0">
                <a:ln>
                  <a:noFill/>
                </a:ln>
                <a:solidFill>
                  <a:srgbClr val="FFFFFF"/>
                </a:solidFill>
                <a:effectLst/>
                <a:uLnTx/>
                <a:uFillTx/>
                <a:latin typeface="Trebuchet MS"/>
                <a:ea typeface="+mn-ea"/>
                <a:cs typeface="Trebuchet MS"/>
              </a:rPr>
              <a:t>u</a:t>
            </a:r>
            <a:r>
              <a:rPr kumimoji="0" sz="1800" b="0" i="0" u="none" strike="noStrike" kern="1200" cap="none" spc="0" normalizeH="0" baseline="0" noProof="0" dirty="0">
                <a:ln>
                  <a:noFill/>
                </a:ln>
                <a:solidFill>
                  <a:srgbClr val="FFFFFF"/>
                </a:solidFill>
                <a:effectLst/>
                <a:uLnTx/>
                <a:uFillTx/>
                <a:latin typeface="Trebuchet MS"/>
                <a:ea typeface="+mn-ea"/>
                <a:cs typeface="Trebuchet MS"/>
              </a:rPr>
              <a:t>l	</a:t>
            </a:r>
            <a:r>
              <a:rPr kumimoji="0" sz="1800" b="0" i="0" u="none" strike="noStrike" kern="1200" cap="none" spc="-15" normalizeH="0" baseline="0" noProof="0" dirty="0">
                <a:ln>
                  <a:noFill/>
                </a:ln>
                <a:solidFill>
                  <a:srgbClr val="FFFFFF"/>
                </a:solidFill>
                <a:effectLst/>
                <a:uLnTx/>
                <a:uFillTx/>
                <a:latin typeface="Trebuchet MS"/>
                <a:ea typeface="+mn-ea"/>
                <a:cs typeface="Trebuchet MS"/>
              </a:rPr>
              <a:t>A</a:t>
            </a:r>
            <a:r>
              <a:rPr kumimoji="0" sz="1800" b="0" i="0" u="none" strike="noStrike" kern="1200" cap="none" spc="-10" normalizeH="0" baseline="0" noProof="0" dirty="0">
                <a:ln>
                  <a:noFill/>
                </a:ln>
                <a:solidFill>
                  <a:srgbClr val="FFFFFF"/>
                </a:solidFill>
                <a:effectLst/>
                <a:uLnTx/>
                <a:uFillTx/>
                <a:latin typeface="Trebuchet MS"/>
                <a:ea typeface="+mn-ea"/>
                <a:cs typeface="Trebuchet MS"/>
              </a:rPr>
              <a:t>u</a:t>
            </a:r>
            <a:r>
              <a:rPr kumimoji="0" sz="1800" b="0" i="0" u="none" strike="noStrike" kern="1200" cap="none" spc="0" normalizeH="0" baseline="0" noProof="0" dirty="0">
                <a:ln>
                  <a:noFill/>
                </a:ln>
                <a:solidFill>
                  <a:srgbClr val="FFFFFF"/>
                </a:solidFill>
                <a:effectLst/>
                <a:uLnTx/>
                <a:uFillTx/>
                <a:latin typeface="Trebuchet MS"/>
                <a:ea typeface="+mn-ea"/>
                <a:cs typeface="Trebuchet MS"/>
              </a:rPr>
              <a:t>g	</a:t>
            </a:r>
            <a:r>
              <a:rPr kumimoji="0" sz="1800" b="0" i="0" u="none" strike="noStrike" kern="1200" cap="none" spc="30" normalizeH="0" baseline="0" noProof="0" dirty="0">
                <a:ln>
                  <a:noFill/>
                </a:ln>
                <a:solidFill>
                  <a:srgbClr val="FFFFFF"/>
                </a:solidFill>
                <a:effectLst/>
                <a:uLnTx/>
                <a:uFillTx/>
                <a:latin typeface="Trebuchet MS"/>
                <a:ea typeface="+mn-ea"/>
                <a:cs typeface="Trebuchet MS"/>
              </a:rPr>
              <a:t>S</a:t>
            </a:r>
            <a:r>
              <a:rPr kumimoji="0" sz="1800" b="0" i="0" u="none" strike="noStrike" kern="1200" cap="none" spc="-10" normalizeH="0" baseline="0" noProof="0" dirty="0">
                <a:ln>
                  <a:noFill/>
                </a:ln>
                <a:solidFill>
                  <a:srgbClr val="FFFFFF"/>
                </a:solidFill>
                <a:effectLst/>
                <a:uLnTx/>
                <a:uFillTx/>
                <a:latin typeface="Trebuchet MS"/>
                <a:ea typeface="+mn-ea"/>
                <a:cs typeface="Trebuchet MS"/>
              </a:rPr>
              <a:t>e</a:t>
            </a:r>
            <a:r>
              <a:rPr kumimoji="0" sz="1800" b="0" i="0" u="none" strike="noStrike" kern="1200" cap="none" spc="0" normalizeH="0" baseline="0" noProof="0" dirty="0">
                <a:ln>
                  <a:noFill/>
                </a:ln>
                <a:solidFill>
                  <a:srgbClr val="FFFFFF"/>
                </a:solidFill>
                <a:effectLst/>
                <a:uLnTx/>
                <a:uFillTx/>
                <a:latin typeface="Trebuchet MS"/>
                <a:ea typeface="+mn-ea"/>
                <a:cs typeface="Trebuchet MS"/>
              </a:rPr>
              <a:t>p	</a:t>
            </a:r>
            <a:r>
              <a:rPr kumimoji="0" sz="1800" b="0" i="0" u="none" strike="noStrike" kern="1200" cap="none" spc="-15" normalizeH="0" baseline="0" noProof="0" dirty="0">
                <a:ln>
                  <a:noFill/>
                </a:ln>
                <a:solidFill>
                  <a:srgbClr val="FFFFFF"/>
                </a:solidFill>
                <a:effectLst/>
                <a:uLnTx/>
                <a:uFillTx/>
                <a:latin typeface="Trebuchet MS"/>
                <a:ea typeface="+mn-ea"/>
                <a:cs typeface="Trebuchet MS"/>
              </a:rPr>
              <a:t>O</a:t>
            </a:r>
            <a:r>
              <a:rPr kumimoji="0" sz="1800" b="0" i="0" u="none" strike="noStrike" kern="1200" cap="none" spc="5" normalizeH="0" baseline="0" noProof="0" dirty="0">
                <a:ln>
                  <a:noFill/>
                </a:ln>
                <a:solidFill>
                  <a:srgbClr val="FFFFFF"/>
                </a:solidFill>
                <a:effectLst/>
                <a:uLnTx/>
                <a:uFillTx/>
                <a:latin typeface="Trebuchet MS"/>
                <a:ea typeface="+mn-ea"/>
                <a:cs typeface="Trebuchet MS"/>
              </a:rPr>
              <a:t>c</a:t>
            </a:r>
            <a:r>
              <a:rPr kumimoji="0" sz="1800" b="0" i="0" u="none" strike="noStrike" kern="1200" cap="none" spc="0" normalizeH="0" baseline="0" noProof="0" dirty="0">
                <a:ln>
                  <a:noFill/>
                </a:ln>
                <a:solidFill>
                  <a:srgbClr val="FFFFFF"/>
                </a:solidFill>
                <a:effectLst/>
                <a:uLnTx/>
                <a:uFillTx/>
                <a:latin typeface="Trebuchet MS"/>
                <a:ea typeface="+mn-ea"/>
                <a:cs typeface="Trebuchet MS"/>
              </a:rPr>
              <a:t>t	</a:t>
            </a:r>
            <a:r>
              <a:rPr kumimoji="0" sz="1800" b="0" i="0" u="none" strike="noStrike" kern="1200" cap="none" spc="-25" normalizeH="0" baseline="0" noProof="0" dirty="0">
                <a:ln>
                  <a:noFill/>
                </a:ln>
                <a:solidFill>
                  <a:srgbClr val="FFFFFF"/>
                </a:solidFill>
                <a:effectLst/>
                <a:uLnTx/>
                <a:uFillTx/>
                <a:latin typeface="Trebuchet MS"/>
                <a:ea typeface="+mn-ea"/>
                <a:cs typeface="Trebuchet MS"/>
              </a:rPr>
              <a:t>N</a:t>
            </a:r>
            <a:r>
              <a:rPr kumimoji="0" sz="1800" b="0" i="0" u="none" strike="noStrike" kern="1200" cap="none" spc="5" normalizeH="0" baseline="0" noProof="0" dirty="0">
                <a:ln>
                  <a:noFill/>
                </a:ln>
                <a:solidFill>
                  <a:srgbClr val="FFFFFF"/>
                </a:solidFill>
                <a:effectLst/>
                <a:uLnTx/>
                <a:uFillTx/>
                <a:latin typeface="Trebuchet MS"/>
                <a:ea typeface="+mn-ea"/>
                <a:cs typeface="Trebuchet MS"/>
              </a:rPr>
              <a:t>o</a:t>
            </a:r>
            <a:r>
              <a:rPr kumimoji="0" sz="1800" b="0" i="0" u="none" strike="noStrike" kern="1200" cap="none" spc="0" normalizeH="0" baseline="0" noProof="0" dirty="0">
                <a:ln>
                  <a:noFill/>
                </a:ln>
                <a:solidFill>
                  <a:srgbClr val="FFFFFF"/>
                </a:solidFill>
                <a:effectLst/>
                <a:uLnTx/>
                <a:uFillTx/>
                <a:latin typeface="Trebuchet MS"/>
                <a:ea typeface="+mn-ea"/>
                <a:cs typeface="Trebuchet MS"/>
              </a:rPr>
              <a:t>v</a:t>
            </a:r>
            <a:endParaRPr kumimoji="0" sz="1800" b="0" i="0" u="none" strike="noStrike" kern="1200" cap="none" spc="0" normalizeH="0" baseline="0" noProof="0">
              <a:ln>
                <a:noFill/>
              </a:ln>
              <a:solidFill>
                <a:prstClr val="black"/>
              </a:solidFill>
              <a:effectLst/>
              <a:uLnTx/>
              <a:uFillTx/>
              <a:latin typeface="Trebuchet MS"/>
              <a:ea typeface="+mn-ea"/>
              <a:cs typeface="Trebuchet MS"/>
            </a:endParaRPr>
          </a:p>
        </p:txBody>
      </p:sp>
      <p:grpSp>
        <p:nvGrpSpPr>
          <p:cNvPr id="5" name="object 5">
            <a:extLst>
              <a:ext uri="{C183D7F6-B498-43B3-948B-1728B52AA6E4}">
                <adec:decorative xmlns:adec="http://schemas.microsoft.com/office/drawing/2017/decorative" val="1"/>
              </a:ext>
            </a:extLst>
          </p:cNvPr>
          <p:cNvGrpSpPr/>
          <p:nvPr/>
        </p:nvGrpSpPr>
        <p:grpSpPr>
          <a:xfrm>
            <a:off x="5686488" y="3905313"/>
            <a:ext cx="2895600" cy="123825"/>
            <a:chOff x="5686488" y="3905313"/>
            <a:chExt cx="2895600" cy="123825"/>
          </a:xfrm>
        </p:grpSpPr>
        <p:sp>
          <p:nvSpPr>
            <p:cNvPr id="6" name="object 6"/>
            <p:cNvSpPr/>
            <p:nvPr/>
          </p:nvSpPr>
          <p:spPr>
            <a:xfrm>
              <a:off x="5691251" y="3910076"/>
              <a:ext cx="2886075" cy="114300"/>
            </a:xfrm>
            <a:custGeom>
              <a:avLst/>
              <a:gdLst/>
              <a:ahLst/>
              <a:cxnLst/>
              <a:rect l="l" t="t" r="r" b="b"/>
              <a:pathLst>
                <a:path w="2886075" h="114300">
                  <a:moveTo>
                    <a:pt x="2886075" y="0"/>
                  </a:moveTo>
                  <a:lnTo>
                    <a:pt x="0" y="0"/>
                  </a:lnTo>
                  <a:lnTo>
                    <a:pt x="0" y="114300"/>
                  </a:lnTo>
                  <a:lnTo>
                    <a:pt x="2886075" y="114300"/>
                  </a:lnTo>
                  <a:lnTo>
                    <a:pt x="288607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5691251" y="3910076"/>
              <a:ext cx="2886075" cy="114300"/>
            </a:xfrm>
            <a:custGeom>
              <a:avLst/>
              <a:gdLst/>
              <a:ahLst/>
              <a:cxnLst/>
              <a:rect l="l" t="t" r="r" b="b"/>
              <a:pathLst>
                <a:path w="2886075" h="114300">
                  <a:moveTo>
                    <a:pt x="0" y="114300"/>
                  </a:moveTo>
                  <a:lnTo>
                    <a:pt x="2886075" y="114300"/>
                  </a:lnTo>
                  <a:lnTo>
                    <a:pt x="2886075" y="0"/>
                  </a:lnTo>
                  <a:lnTo>
                    <a:pt x="0" y="0"/>
                  </a:lnTo>
                  <a:lnTo>
                    <a:pt x="0" y="114300"/>
                  </a:lnTo>
                  <a:close/>
                </a:path>
              </a:pathLst>
            </a:custGeom>
            <a:ln w="952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object 8"/>
          <p:cNvSpPr txBox="1"/>
          <p:nvPr/>
        </p:nvSpPr>
        <p:spPr>
          <a:xfrm>
            <a:off x="884872" y="1451927"/>
            <a:ext cx="822960" cy="3003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srgbClr val="FFFFFF"/>
                </a:solidFill>
                <a:effectLst/>
                <a:uLnTx/>
                <a:uFillTx/>
                <a:latin typeface="Trebuchet MS"/>
                <a:ea typeface="+mn-ea"/>
                <a:cs typeface="Trebuchet MS"/>
              </a:rPr>
              <a:t>Activity</a:t>
            </a:r>
            <a:endParaRPr kumimoji="0" sz="1800" b="0" i="0" u="none" strike="noStrike" kern="1200" cap="none" spc="0" normalizeH="0" baseline="0" noProof="0">
              <a:ln>
                <a:noFill/>
              </a:ln>
              <a:solidFill>
                <a:prstClr val="black"/>
              </a:solidFill>
              <a:effectLst/>
              <a:uLnTx/>
              <a:uFillTx/>
              <a:latin typeface="Trebuchet MS"/>
              <a:ea typeface="+mn-ea"/>
              <a:cs typeface="Trebuchet MS"/>
            </a:endParaRPr>
          </a:p>
        </p:txBody>
      </p:sp>
      <p:graphicFrame>
        <p:nvGraphicFramePr>
          <p:cNvPr id="9" name="object 9"/>
          <p:cNvGraphicFramePr>
            <a:graphicFrameLocks noGrp="1"/>
          </p:cNvGraphicFramePr>
          <p:nvPr/>
        </p:nvGraphicFramePr>
        <p:xfrm>
          <a:off x="885825" y="1781175"/>
          <a:ext cx="10502897" cy="4314190"/>
        </p:xfrm>
        <a:graphic>
          <a:graphicData uri="http://schemas.openxmlformats.org/drawingml/2006/table">
            <a:tbl>
              <a:tblPr firstRow="1" bandRow="1">
                <a:tableStyleId>{2D5ABB26-0587-4C30-8999-92F81FD0307C}</a:tableStyleId>
              </a:tblPr>
              <a:tblGrid>
                <a:gridCol w="3357879">
                  <a:extLst>
                    <a:ext uri="{9D8B030D-6E8A-4147-A177-3AD203B41FA5}">
                      <a16:colId xmlns:a16="http://schemas.microsoft.com/office/drawing/2014/main" val="20000"/>
                    </a:ext>
                  </a:extLst>
                </a:gridCol>
                <a:gridCol w="190500">
                  <a:extLst>
                    <a:ext uri="{9D8B030D-6E8A-4147-A177-3AD203B41FA5}">
                      <a16:colId xmlns:a16="http://schemas.microsoft.com/office/drawing/2014/main" val="20001"/>
                    </a:ext>
                  </a:extLst>
                </a:gridCol>
                <a:gridCol w="443229">
                  <a:extLst>
                    <a:ext uri="{9D8B030D-6E8A-4147-A177-3AD203B41FA5}">
                      <a16:colId xmlns:a16="http://schemas.microsoft.com/office/drawing/2014/main" val="20002"/>
                    </a:ext>
                  </a:extLst>
                </a:gridCol>
                <a:gridCol w="195579">
                  <a:extLst>
                    <a:ext uri="{9D8B030D-6E8A-4147-A177-3AD203B41FA5}">
                      <a16:colId xmlns:a16="http://schemas.microsoft.com/office/drawing/2014/main" val="20003"/>
                    </a:ext>
                  </a:extLst>
                </a:gridCol>
                <a:gridCol w="742950">
                  <a:extLst>
                    <a:ext uri="{9D8B030D-6E8A-4147-A177-3AD203B41FA5}">
                      <a16:colId xmlns:a16="http://schemas.microsoft.com/office/drawing/2014/main" val="20004"/>
                    </a:ext>
                  </a:extLst>
                </a:gridCol>
                <a:gridCol w="666750">
                  <a:extLst>
                    <a:ext uri="{9D8B030D-6E8A-4147-A177-3AD203B41FA5}">
                      <a16:colId xmlns:a16="http://schemas.microsoft.com/office/drawing/2014/main" val="20005"/>
                    </a:ext>
                  </a:extLst>
                </a:gridCol>
                <a:gridCol w="714375">
                  <a:extLst>
                    <a:ext uri="{9D8B030D-6E8A-4147-A177-3AD203B41FA5}">
                      <a16:colId xmlns:a16="http://schemas.microsoft.com/office/drawing/2014/main" val="20006"/>
                    </a:ext>
                  </a:extLst>
                </a:gridCol>
                <a:gridCol w="252095">
                  <a:extLst>
                    <a:ext uri="{9D8B030D-6E8A-4147-A177-3AD203B41FA5}">
                      <a16:colId xmlns:a16="http://schemas.microsoft.com/office/drawing/2014/main" val="20007"/>
                    </a:ext>
                  </a:extLst>
                </a:gridCol>
                <a:gridCol w="452120">
                  <a:extLst>
                    <a:ext uri="{9D8B030D-6E8A-4147-A177-3AD203B41FA5}">
                      <a16:colId xmlns:a16="http://schemas.microsoft.com/office/drawing/2014/main" val="20008"/>
                    </a:ext>
                  </a:extLst>
                </a:gridCol>
                <a:gridCol w="666750">
                  <a:extLst>
                    <a:ext uri="{9D8B030D-6E8A-4147-A177-3AD203B41FA5}">
                      <a16:colId xmlns:a16="http://schemas.microsoft.com/office/drawing/2014/main" val="20009"/>
                    </a:ext>
                  </a:extLst>
                </a:gridCol>
                <a:gridCol w="742950">
                  <a:extLst>
                    <a:ext uri="{9D8B030D-6E8A-4147-A177-3AD203B41FA5}">
                      <a16:colId xmlns:a16="http://schemas.microsoft.com/office/drawing/2014/main" val="20010"/>
                    </a:ext>
                  </a:extLst>
                </a:gridCol>
                <a:gridCol w="704850">
                  <a:extLst>
                    <a:ext uri="{9D8B030D-6E8A-4147-A177-3AD203B41FA5}">
                      <a16:colId xmlns:a16="http://schemas.microsoft.com/office/drawing/2014/main" val="20011"/>
                    </a:ext>
                  </a:extLst>
                </a:gridCol>
                <a:gridCol w="666750">
                  <a:extLst>
                    <a:ext uri="{9D8B030D-6E8A-4147-A177-3AD203B41FA5}">
                      <a16:colId xmlns:a16="http://schemas.microsoft.com/office/drawing/2014/main" val="20012"/>
                    </a:ext>
                  </a:extLst>
                </a:gridCol>
                <a:gridCol w="706120">
                  <a:extLst>
                    <a:ext uri="{9D8B030D-6E8A-4147-A177-3AD203B41FA5}">
                      <a16:colId xmlns:a16="http://schemas.microsoft.com/office/drawing/2014/main" val="20013"/>
                    </a:ext>
                  </a:extLst>
                </a:gridCol>
              </a:tblGrid>
              <a:tr h="371475">
                <a:tc rowSpan="3">
                  <a:txBody>
                    <a:bodyPr/>
                    <a:lstStyle/>
                    <a:p>
                      <a:pPr>
                        <a:lnSpc>
                          <a:spcPct val="100000"/>
                        </a:lnSpc>
                        <a:spcBef>
                          <a:spcPts val="30"/>
                        </a:spcBef>
                      </a:pPr>
                      <a:endParaRPr sz="1950">
                        <a:latin typeface="Times New Roman"/>
                        <a:cs typeface="Times New Roman"/>
                      </a:endParaRPr>
                    </a:p>
                    <a:p>
                      <a:pPr marL="1905">
                        <a:lnSpc>
                          <a:spcPct val="100000"/>
                        </a:lnSpc>
                      </a:pPr>
                      <a:r>
                        <a:rPr sz="1800" b="1" spc="-10" dirty="0">
                          <a:solidFill>
                            <a:srgbClr val="FFFFFF"/>
                          </a:solidFill>
                          <a:latin typeface="Trebuchet MS"/>
                          <a:cs typeface="Trebuchet MS"/>
                        </a:rPr>
                        <a:t>Launch </a:t>
                      </a:r>
                      <a:r>
                        <a:rPr sz="1800" b="1" dirty="0">
                          <a:solidFill>
                            <a:srgbClr val="FFFFFF"/>
                          </a:solidFill>
                          <a:latin typeface="Trebuchet MS"/>
                          <a:cs typeface="Trebuchet MS"/>
                        </a:rPr>
                        <a:t>PMO</a:t>
                      </a:r>
                      <a:endParaRPr sz="1800">
                        <a:latin typeface="Trebuchet MS"/>
                        <a:cs typeface="Trebuchet MS"/>
                      </a:endParaRPr>
                    </a:p>
                  </a:txBody>
                  <a:tcPr marL="0" marR="0" marT="3810" marB="0">
                    <a:lnR w="9525">
                      <a:solidFill>
                        <a:srgbClr val="7E7E7E"/>
                      </a:solidFill>
                      <a:prstDash val="solid"/>
                    </a:lnR>
                    <a:lnT w="19050">
                      <a:solidFill>
                        <a:srgbClr val="7E7E7E"/>
                      </a:solidFill>
                      <a:prstDash val="solid"/>
                    </a:lnT>
                    <a:lnB w="9525">
                      <a:solidFill>
                        <a:srgbClr val="7E7E7E"/>
                      </a:solidFill>
                      <a:prstDash val="solid"/>
                    </a:lnB>
                    <a:solidFill>
                      <a:srgbClr val="262626"/>
                    </a:solidFill>
                  </a:tcPr>
                </a:tc>
                <a:tc>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19050">
                      <a:solidFill>
                        <a:srgbClr val="7E7E7E"/>
                      </a:solidFill>
                      <a:prstDash val="solid"/>
                    </a:lnT>
                    <a:solidFill>
                      <a:srgbClr val="262626"/>
                    </a:solidFill>
                  </a:tcPr>
                </a:tc>
                <a:tc gridSpan="2">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19050">
                      <a:solidFill>
                        <a:srgbClr val="7E7E7E"/>
                      </a:solidFill>
                      <a:prstDash val="solid"/>
                    </a:lnT>
                    <a:solidFill>
                      <a:srgbClr val="262626"/>
                    </a:solidFill>
                  </a:tcPr>
                </a:tc>
                <a:tc hMerge="1">
                  <a:txBody>
                    <a:bodyPr/>
                    <a:lstStyle/>
                    <a:p>
                      <a:endParaRPr/>
                    </a:p>
                  </a:txBody>
                  <a:tcPr marL="0" marR="0" marT="0" marB="0"/>
                </a:tc>
                <a:tc rowSpan="3">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19050">
                      <a:solidFill>
                        <a:srgbClr val="7E7E7E"/>
                      </a:solidFill>
                      <a:prstDash val="solid"/>
                    </a:lnT>
                    <a:lnB w="9525">
                      <a:solidFill>
                        <a:srgbClr val="7E7E7E"/>
                      </a:solidFill>
                      <a:prstDash val="solid"/>
                    </a:lnB>
                    <a:solidFill>
                      <a:srgbClr val="262626"/>
                    </a:solidFill>
                  </a:tcPr>
                </a:tc>
                <a:tc rowSpan="3">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19050">
                      <a:solidFill>
                        <a:srgbClr val="7E7E7E"/>
                      </a:solidFill>
                      <a:prstDash val="solid"/>
                    </a:lnT>
                    <a:lnB w="9525">
                      <a:solidFill>
                        <a:srgbClr val="7E7E7E"/>
                      </a:solidFill>
                      <a:prstDash val="solid"/>
                    </a:lnB>
                    <a:solidFill>
                      <a:srgbClr val="262626"/>
                    </a:solidFill>
                  </a:tcPr>
                </a:tc>
                <a:tc rowSpan="3">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19050">
                      <a:solidFill>
                        <a:srgbClr val="7E7E7E"/>
                      </a:solidFill>
                      <a:prstDash val="solid"/>
                    </a:lnT>
                    <a:lnB w="9525">
                      <a:solidFill>
                        <a:srgbClr val="7E7E7E"/>
                      </a:solidFill>
                      <a:prstDash val="solid"/>
                    </a:lnB>
                    <a:solidFill>
                      <a:srgbClr val="262626"/>
                    </a:solidFill>
                  </a:tcPr>
                </a:tc>
                <a:tc rowSpan="3" gridSpan="2">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19050">
                      <a:solidFill>
                        <a:srgbClr val="7E7E7E"/>
                      </a:solidFill>
                      <a:prstDash val="solid"/>
                    </a:lnT>
                    <a:lnB w="9525">
                      <a:solidFill>
                        <a:srgbClr val="7E7E7E"/>
                      </a:solidFill>
                      <a:prstDash val="solid"/>
                    </a:lnB>
                    <a:solidFill>
                      <a:srgbClr val="262626"/>
                    </a:solidFill>
                  </a:tcPr>
                </a:tc>
                <a:tc rowSpan="3" hMerge="1">
                  <a:txBody>
                    <a:bodyPr/>
                    <a:lstStyle/>
                    <a:p>
                      <a:endParaRPr/>
                    </a:p>
                  </a:txBody>
                  <a:tcPr marL="0" marR="0" marT="0" marB="0"/>
                </a:tc>
                <a:tc rowSpan="3">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19050">
                      <a:solidFill>
                        <a:srgbClr val="7E7E7E"/>
                      </a:solidFill>
                      <a:prstDash val="solid"/>
                    </a:lnT>
                    <a:lnB w="9525">
                      <a:solidFill>
                        <a:srgbClr val="7E7E7E"/>
                      </a:solidFill>
                      <a:prstDash val="solid"/>
                    </a:lnB>
                    <a:solidFill>
                      <a:srgbClr val="262626"/>
                    </a:solidFill>
                  </a:tcPr>
                </a:tc>
                <a:tc rowSpan="3">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19050">
                      <a:solidFill>
                        <a:srgbClr val="7E7E7E"/>
                      </a:solidFill>
                      <a:prstDash val="solid"/>
                    </a:lnT>
                    <a:lnB w="9525">
                      <a:solidFill>
                        <a:srgbClr val="7E7E7E"/>
                      </a:solidFill>
                      <a:prstDash val="solid"/>
                    </a:lnB>
                    <a:solidFill>
                      <a:srgbClr val="262626"/>
                    </a:solidFill>
                  </a:tcPr>
                </a:tc>
                <a:tc rowSpan="3">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19050">
                      <a:solidFill>
                        <a:srgbClr val="7E7E7E"/>
                      </a:solidFill>
                      <a:prstDash val="solid"/>
                    </a:lnT>
                    <a:lnB w="9525">
                      <a:solidFill>
                        <a:srgbClr val="7E7E7E"/>
                      </a:solidFill>
                      <a:prstDash val="solid"/>
                    </a:lnB>
                    <a:solidFill>
                      <a:srgbClr val="262626"/>
                    </a:solidFill>
                  </a:tcPr>
                </a:tc>
                <a:tc rowSpan="3">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19050">
                      <a:solidFill>
                        <a:srgbClr val="7E7E7E"/>
                      </a:solidFill>
                      <a:prstDash val="solid"/>
                    </a:lnT>
                    <a:lnB w="9525">
                      <a:solidFill>
                        <a:srgbClr val="7E7E7E"/>
                      </a:solidFill>
                      <a:prstDash val="solid"/>
                    </a:lnB>
                    <a:solidFill>
                      <a:srgbClr val="262626"/>
                    </a:solidFill>
                  </a:tcPr>
                </a:tc>
                <a:tc rowSpan="3">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T w="19050">
                      <a:solidFill>
                        <a:srgbClr val="7E7E7E"/>
                      </a:solidFill>
                      <a:prstDash val="solid"/>
                    </a:lnT>
                    <a:lnB w="9525">
                      <a:solidFill>
                        <a:srgbClr val="7E7E7E"/>
                      </a:solidFill>
                      <a:prstDash val="solid"/>
                    </a:lnB>
                    <a:solidFill>
                      <a:srgbClr val="262626"/>
                    </a:solidFill>
                  </a:tcPr>
                </a:tc>
                <a:extLst>
                  <a:ext uri="{0D108BD9-81ED-4DB2-BD59-A6C34878D82A}">
                    <a16:rowId xmlns:a16="http://schemas.microsoft.com/office/drawing/2014/main" val="10000"/>
                  </a:ext>
                </a:extLst>
              </a:tr>
              <a:tr h="133350">
                <a:tc vMerge="1">
                  <a:txBody>
                    <a:bodyPr/>
                    <a:lstStyle/>
                    <a:p>
                      <a:endParaRPr/>
                    </a:p>
                  </a:txBody>
                  <a:tcPr marL="0" marR="0" marT="3810" marB="0">
                    <a:lnR w="9525">
                      <a:solidFill>
                        <a:srgbClr val="7E7E7E"/>
                      </a:solidFill>
                      <a:prstDash val="solid"/>
                    </a:lnR>
                    <a:lnT w="19050">
                      <a:solidFill>
                        <a:srgbClr val="7E7E7E"/>
                      </a:solidFill>
                      <a:prstDash val="solid"/>
                    </a:lnT>
                    <a:lnB w="9525">
                      <a:solidFill>
                        <a:srgbClr val="7E7E7E"/>
                      </a:solidFill>
                      <a:prstDash val="solid"/>
                    </a:lnB>
                    <a:solidFill>
                      <a:srgbClr val="262626"/>
                    </a:solidFill>
                  </a:tcPr>
                </a:tc>
                <a:tc gridSpan="3">
                  <a:txBody>
                    <a:bodyPr/>
                    <a:lstStyle/>
                    <a:p>
                      <a:pPr>
                        <a:lnSpc>
                          <a:spcPct val="100000"/>
                        </a:lnSpc>
                      </a:pPr>
                      <a:endParaRPr sz="700">
                        <a:latin typeface="Times New Roman"/>
                        <a:cs typeface="Times New Roman"/>
                      </a:endParaRPr>
                    </a:p>
                  </a:txBody>
                  <a:tcPr marL="0" marR="0" marT="0" marB="0">
                    <a:lnL w="9525">
                      <a:solidFill>
                        <a:srgbClr val="7E7E7E"/>
                      </a:solidFill>
                      <a:prstDash val="solid"/>
                    </a:lnL>
                    <a:lnR w="9525">
                      <a:solidFill>
                        <a:srgbClr val="7E7E7E"/>
                      </a:solidFill>
                      <a:prstDash val="solid"/>
                    </a:lnR>
                    <a:solidFill>
                      <a:srgbClr val="FFFFFF"/>
                    </a:solidFill>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9525">
                      <a:solidFill>
                        <a:srgbClr val="7E7E7E"/>
                      </a:solidFill>
                      <a:prstDash val="solid"/>
                    </a:lnL>
                    <a:lnR w="9525">
                      <a:solidFill>
                        <a:srgbClr val="7E7E7E"/>
                      </a:solidFill>
                      <a:prstDash val="solid"/>
                    </a:lnR>
                    <a:lnT w="19050">
                      <a:solidFill>
                        <a:srgbClr val="7E7E7E"/>
                      </a:solidFill>
                      <a:prstDash val="solid"/>
                    </a:lnT>
                    <a:lnB w="9525">
                      <a:solidFill>
                        <a:srgbClr val="7E7E7E"/>
                      </a:solidFill>
                      <a:prstDash val="solid"/>
                    </a:lnB>
                    <a:solidFill>
                      <a:srgbClr val="262626"/>
                    </a:solidFill>
                  </a:tcPr>
                </a:tc>
                <a:tc vMerge="1">
                  <a:txBody>
                    <a:bodyPr/>
                    <a:lstStyle/>
                    <a:p>
                      <a:endParaRPr/>
                    </a:p>
                  </a:txBody>
                  <a:tcPr marL="0" marR="0" marT="0" marB="0">
                    <a:lnL w="9525">
                      <a:solidFill>
                        <a:srgbClr val="7E7E7E"/>
                      </a:solidFill>
                      <a:prstDash val="solid"/>
                    </a:lnL>
                    <a:lnR w="9525">
                      <a:solidFill>
                        <a:srgbClr val="7E7E7E"/>
                      </a:solidFill>
                      <a:prstDash val="solid"/>
                    </a:lnR>
                    <a:lnT w="19050">
                      <a:solidFill>
                        <a:srgbClr val="7E7E7E"/>
                      </a:solidFill>
                      <a:prstDash val="solid"/>
                    </a:lnT>
                    <a:lnB w="9525">
                      <a:solidFill>
                        <a:srgbClr val="7E7E7E"/>
                      </a:solidFill>
                      <a:prstDash val="solid"/>
                    </a:lnB>
                    <a:solidFill>
                      <a:srgbClr val="262626"/>
                    </a:solidFill>
                  </a:tcPr>
                </a:tc>
                <a:tc vMerge="1">
                  <a:txBody>
                    <a:bodyPr/>
                    <a:lstStyle/>
                    <a:p>
                      <a:endParaRPr/>
                    </a:p>
                  </a:txBody>
                  <a:tcPr marL="0" marR="0" marT="0" marB="0">
                    <a:lnL w="9525">
                      <a:solidFill>
                        <a:srgbClr val="7E7E7E"/>
                      </a:solidFill>
                      <a:prstDash val="solid"/>
                    </a:lnL>
                    <a:lnR w="9525">
                      <a:solidFill>
                        <a:srgbClr val="7E7E7E"/>
                      </a:solidFill>
                      <a:prstDash val="solid"/>
                    </a:lnR>
                    <a:lnT w="19050">
                      <a:solidFill>
                        <a:srgbClr val="7E7E7E"/>
                      </a:solidFill>
                      <a:prstDash val="solid"/>
                    </a:lnT>
                    <a:lnB w="9525">
                      <a:solidFill>
                        <a:srgbClr val="7E7E7E"/>
                      </a:solidFill>
                      <a:prstDash val="solid"/>
                    </a:lnB>
                    <a:solidFill>
                      <a:srgbClr val="262626"/>
                    </a:solidFill>
                  </a:tcPr>
                </a:tc>
                <a:tc gridSpan="2" vMerge="1">
                  <a:txBody>
                    <a:bodyPr/>
                    <a:lstStyle/>
                    <a:p>
                      <a:endParaRPr/>
                    </a:p>
                  </a:txBody>
                  <a:tcPr marL="0" marR="0" marT="0" marB="0">
                    <a:lnL w="9525">
                      <a:solidFill>
                        <a:srgbClr val="7E7E7E"/>
                      </a:solidFill>
                      <a:prstDash val="solid"/>
                    </a:lnL>
                    <a:lnR w="9525">
                      <a:solidFill>
                        <a:srgbClr val="7E7E7E"/>
                      </a:solidFill>
                      <a:prstDash val="solid"/>
                    </a:lnR>
                    <a:lnT w="19050">
                      <a:solidFill>
                        <a:srgbClr val="7E7E7E"/>
                      </a:solidFill>
                      <a:prstDash val="solid"/>
                    </a:lnT>
                    <a:lnB w="9525">
                      <a:solidFill>
                        <a:srgbClr val="7E7E7E"/>
                      </a:solidFill>
                      <a:prstDash val="solid"/>
                    </a:lnB>
                    <a:solidFill>
                      <a:srgbClr val="262626"/>
                    </a:solidFill>
                  </a:tcPr>
                </a:tc>
                <a:tc hMerge="1" vMerge="1">
                  <a:txBody>
                    <a:bodyPr/>
                    <a:lstStyle/>
                    <a:p>
                      <a:endParaRPr/>
                    </a:p>
                  </a:txBody>
                  <a:tcPr marL="0" marR="0" marT="0" marB="0"/>
                </a:tc>
                <a:tc vMerge="1">
                  <a:txBody>
                    <a:bodyPr/>
                    <a:lstStyle/>
                    <a:p>
                      <a:endParaRPr/>
                    </a:p>
                  </a:txBody>
                  <a:tcPr marL="0" marR="0" marT="0" marB="0">
                    <a:lnL w="9525">
                      <a:solidFill>
                        <a:srgbClr val="7E7E7E"/>
                      </a:solidFill>
                      <a:prstDash val="solid"/>
                    </a:lnL>
                    <a:lnR w="9525">
                      <a:solidFill>
                        <a:srgbClr val="7E7E7E"/>
                      </a:solidFill>
                      <a:prstDash val="solid"/>
                    </a:lnR>
                    <a:lnT w="19050">
                      <a:solidFill>
                        <a:srgbClr val="7E7E7E"/>
                      </a:solidFill>
                      <a:prstDash val="solid"/>
                    </a:lnT>
                    <a:lnB w="9525">
                      <a:solidFill>
                        <a:srgbClr val="7E7E7E"/>
                      </a:solidFill>
                      <a:prstDash val="solid"/>
                    </a:lnB>
                    <a:solidFill>
                      <a:srgbClr val="262626"/>
                    </a:solidFill>
                  </a:tcPr>
                </a:tc>
                <a:tc vMerge="1">
                  <a:txBody>
                    <a:bodyPr/>
                    <a:lstStyle/>
                    <a:p>
                      <a:endParaRPr/>
                    </a:p>
                  </a:txBody>
                  <a:tcPr marL="0" marR="0" marT="0" marB="0">
                    <a:lnL w="9525">
                      <a:solidFill>
                        <a:srgbClr val="7E7E7E"/>
                      </a:solidFill>
                      <a:prstDash val="solid"/>
                    </a:lnL>
                    <a:lnR w="9525">
                      <a:solidFill>
                        <a:srgbClr val="7E7E7E"/>
                      </a:solidFill>
                      <a:prstDash val="solid"/>
                    </a:lnR>
                    <a:lnT w="19050">
                      <a:solidFill>
                        <a:srgbClr val="7E7E7E"/>
                      </a:solidFill>
                      <a:prstDash val="solid"/>
                    </a:lnT>
                    <a:lnB w="9525">
                      <a:solidFill>
                        <a:srgbClr val="7E7E7E"/>
                      </a:solidFill>
                      <a:prstDash val="solid"/>
                    </a:lnB>
                    <a:solidFill>
                      <a:srgbClr val="262626"/>
                    </a:solidFill>
                  </a:tcPr>
                </a:tc>
                <a:tc vMerge="1">
                  <a:txBody>
                    <a:bodyPr/>
                    <a:lstStyle/>
                    <a:p>
                      <a:endParaRPr/>
                    </a:p>
                  </a:txBody>
                  <a:tcPr marL="0" marR="0" marT="0" marB="0">
                    <a:lnL w="9525">
                      <a:solidFill>
                        <a:srgbClr val="7E7E7E"/>
                      </a:solidFill>
                      <a:prstDash val="solid"/>
                    </a:lnL>
                    <a:lnR w="9525">
                      <a:solidFill>
                        <a:srgbClr val="7E7E7E"/>
                      </a:solidFill>
                      <a:prstDash val="solid"/>
                    </a:lnR>
                    <a:lnT w="19050">
                      <a:solidFill>
                        <a:srgbClr val="7E7E7E"/>
                      </a:solidFill>
                      <a:prstDash val="solid"/>
                    </a:lnT>
                    <a:lnB w="9525">
                      <a:solidFill>
                        <a:srgbClr val="7E7E7E"/>
                      </a:solidFill>
                      <a:prstDash val="solid"/>
                    </a:lnB>
                    <a:solidFill>
                      <a:srgbClr val="262626"/>
                    </a:solidFill>
                  </a:tcPr>
                </a:tc>
                <a:tc vMerge="1">
                  <a:txBody>
                    <a:bodyPr/>
                    <a:lstStyle/>
                    <a:p>
                      <a:endParaRPr/>
                    </a:p>
                  </a:txBody>
                  <a:tcPr marL="0" marR="0" marT="0" marB="0">
                    <a:lnL w="9525">
                      <a:solidFill>
                        <a:srgbClr val="7E7E7E"/>
                      </a:solidFill>
                      <a:prstDash val="solid"/>
                    </a:lnL>
                    <a:lnR w="9525">
                      <a:solidFill>
                        <a:srgbClr val="7E7E7E"/>
                      </a:solidFill>
                      <a:prstDash val="solid"/>
                    </a:lnR>
                    <a:lnT w="19050">
                      <a:solidFill>
                        <a:srgbClr val="7E7E7E"/>
                      </a:solidFill>
                      <a:prstDash val="solid"/>
                    </a:lnT>
                    <a:lnB w="9525">
                      <a:solidFill>
                        <a:srgbClr val="7E7E7E"/>
                      </a:solidFill>
                      <a:prstDash val="solid"/>
                    </a:lnB>
                    <a:solidFill>
                      <a:srgbClr val="262626"/>
                    </a:solidFill>
                  </a:tcPr>
                </a:tc>
                <a:tc vMerge="1">
                  <a:txBody>
                    <a:bodyPr/>
                    <a:lstStyle/>
                    <a:p>
                      <a:endParaRPr/>
                    </a:p>
                  </a:txBody>
                  <a:tcPr marL="0" marR="0" marT="0" marB="0">
                    <a:lnL w="9525">
                      <a:solidFill>
                        <a:srgbClr val="7E7E7E"/>
                      </a:solidFill>
                      <a:prstDash val="solid"/>
                    </a:lnL>
                    <a:lnT w="19050">
                      <a:solidFill>
                        <a:srgbClr val="7E7E7E"/>
                      </a:solidFill>
                      <a:prstDash val="solid"/>
                    </a:lnT>
                    <a:lnB w="9525">
                      <a:solidFill>
                        <a:srgbClr val="7E7E7E"/>
                      </a:solidFill>
                      <a:prstDash val="solid"/>
                    </a:lnB>
                    <a:solidFill>
                      <a:srgbClr val="262626"/>
                    </a:solidFill>
                  </a:tcPr>
                </a:tc>
                <a:extLst>
                  <a:ext uri="{0D108BD9-81ED-4DB2-BD59-A6C34878D82A}">
                    <a16:rowId xmlns:a16="http://schemas.microsoft.com/office/drawing/2014/main" val="10001"/>
                  </a:ext>
                </a:extLst>
              </a:tr>
              <a:tr h="375920">
                <a:tc vMerge="1">
                  <a:txBody>
                    <a:bodyPr/>
                    <a:lstStyle/>
                    <a:p>
                      <a:endParaRPr/>
                    </a:p>
                  </a:txBody>
                  <a:tcPr marL="0" marR="0" marT="3810" marB="0">
                    <a:lnR w="9525">
                      <a:solidFill>
                        <a:srgbClr val="7E7E7E"/>
                      </a:solidFill>
                      <a:prstDash val="solid"/>
                    </a:lnR>
                    <a:lnT w="19050">
                      <a:solidFill>
                        <a:srgbClr val="7E7E7E"/>
                      </a:solidFill>
                      <a:prstDash val="solid"/>
                    </a:lnT>
                    <a:lnB w="9525">
                      <a:solidFill>
                        <a:srgbClr val="7E7E7E"/>
                      </a:solidFill>
                      <a:prstDash val="solid"/>
                    </a:lnB>
                    <a:solidFill>
                      <a:srgbClr val="262626"/>
                    </a:solidFill>
                  </a:tcPr>
                </a:tc>
                <a:tc>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B w="9525">
                      <a:solidFill>
                        <a:srgbClr val="7E7E7E"/>
                      </a:solidFill>
                      <a:prstDash val="solid"/>
                    </a:lnB>
                    <a:solidFill>
                      <a:srgbClr val="262626"/>
                    </a:solidFill>
                  </a:tcPr>
                </a:tc>
                <a:tc gridSpan="2">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B w="9525">
                      <a:solidFill>
                        <a:srgbClr val="7E7E7E"/>
                      </a:solidFill>
                      <a:prstDash val="solid"/>
                    </a:lnB>
                    <a:solidFill>
                      <a:srgbClr val="262626"/>
                    </a:solidFill>
                  </a:tcPr>
                </a:tc>
                <a:tc hMerge="1">
                  <a:txBody>
                    <a:bodyPr/>
                    <a:lstStyle/>
                    <a:p>
                      <a:endParaRPr/>
                    </a:p>
                  </a:txBody>
                  <a:tcPr marL="0" marR="0" marT="0" marB="0"/>
                </a:tc>
                <a:tc vMerge="1">
                  <a:txBody>
                    <a:bodyPr/>
                    <a:lstStyle/>
                    <a:p>
                      <a:endParaRPr/>
                    </a:p>
                  </a:txBody>
                  <a:tcPr marL="0" marR="0" marT="0" marB="0">
                    <a:lnL w="9525">
                      <a:solidFill>
                        <a:srgbClr val="7E7E7E"/>
                      </a:solidFill>
                      <a:prstDash val="solid"/>
                    </a:lnL>
                    <a:lnR w="9525">
                      <a:solidFill>
                        <a:srgbClr val="7E7E7E"/>
                      </a:solidFill>
                      <a:prstDash val="solid"/>
                    </a:lnR>
                    <a:lnT w="19050">
                      <a:solidFill>
                        <a:srgbClr val="7E7E7E"/>
                      </a:solidFill>
                      <a:prstDash val="solid"/>
                    </a:lnT>
                    <a:lnB w="9525">
                      <a:solidFill>
                        <a:srgbClr val="7E7E7E"/>
                      </a:solidFill>
                      <a:prstDash val="solid"/>
                    </a:lnB>
                    <a:solidFill>
                      <a:srgbClr val="262626"/>
                    </a:solidFill>
                  </a:tcPr>
                </a:tc>
                <a:tc vMerge="1">
                  <a:txBody>
                    <a:bodyPr/>
                    <a:lstStyle/>
                    <a:p>
                      <a:endParaRPr/>
                    </a:p>
                  </a:txBody>
                  <a:tcPr marL="0" marR="0" marT="0" marB="0">
                    <a:lnL w="9525">
                      <a:solidFill>
                        <a:srgbClr val="7E7E7E"/>
                      </a:solidFill>
                      <a:prstDash val="solid"/>
                    </a:lnL>
                    <a:lnR w="9525">
                      <a:solidFill>
                        <a:srgbClr val="7E7E7E"/>
                      </a:solidFill>
                      <a:prstDash val="solid"/>
                    </a:lnR>
                    <a:lnT w="19050">
                      <a:solidFill>
                        <a:srgbClr val="7E7E7E"/>
                      </a:solidFill>
                      <a:prstDash val="solid"/>
                    </a:lnT>
                    <a:lnB w="9525">
                      <a:solidFill>
                        <a:srgbClr val="7E7E7E"/>
                      </a:solidFill>
                      <a:prstDash val="solid"/>
                    </a:lnB>
                    <a:solidFill>
                      <a:srgbClr val="262626"/>
                    </a:solidFill>
                  </a:tcPr>
                </a:tc>
                <a:tc vMerge="1">
                  <a:txBody>
                    <a:bodyPr/>
                    <a:lstStyle/>
                    <a:p>
                      <a:endParaRPr/>
                    </a:p>
                  </a:txBody>
                  <a:tcPr marL="0" marR="0" marT="0" marB="0">
                    <a:lnL w="9525">
                      <a:solidFill>
                        <a:srgbClr val="7E7E7E"/>
                      </a:solidFill>
                      <a:prstDash val="solid"/>
                    </a:lnL>
                    <a:lnR w="9525">
                      <a:solidFill>
                        <a:srgbClr val="7E7E7E"/>
                      </a:solidFill>
                      <a:prstDash val="solid"/>
                    </a:lnR>
                    <a:lnT w="19050">
                      <a:solidFill>
                        <a:srgbClr val="7E7E7E"/>
                      </a:solidFill>
                      <a:prstDash val="solid"/>
                    </a:lnT>
                    <a:lnB w="9525">
                      <a:solidFill>
                        <a:srgbClr val="7E7E7E"/>
                      </a:solidFill>
                      <a:prstDash val="solid"/>
                    </a:lnB>
                    <a:solidFill>
                      <a:srgbClr val="262626"/>
                    </a:solidFill>
                  </a:tcPr>
                </a:tc>
                <a:tc gridSpan="2" vMerge="1">
                  <a:txBody>
                    <a:bodyPr/>
                    <a:lstStyle/>
                    <a:p>
                      <a:endParaRPr/>
                    </a:p>
                  </a:txBody>
                  <a:tcPr marL="0" marR="0" marT="0" marB="0">
                    <a:lnL w="9525">
                      <a:solidFill>
                        <a:srgbClr val="7E7E7E"/>
                      </a:solidFill>
                      <a:prstDash val="solid"/>
                    </a:lnL>
                    <a:lnR w="9525">
                      <a:solidFill>
                        <a:srgbClr val="7E7E7E"/>
                      </a:solidFill>
                      <a:prstDash val="solid"/>
                    </a:lnR>
                    <a:lnT w="19050">
                      <a:solidFill>
                        <a:srgbClr val="7E7E7E"/>
                      </a:solidFill>
                      <a:prstDash val="solid"/>
                    </a:lnT>
                    <a:lnB w="9525">
                      <a:solidFill>
                        <a:srgbClr val="7E7E7E"/>
                      </a:solidFill>
                      <a:prstDash val="solid"/>
                    </a:lnB>
                    <a:solidFill>
                      <a:srgbClr val="262626"/>
                    </a:solidFill>
                  </a:tcPr>
                </a:tc>
                <a:tc hMerge="1" vMerge="1">
                  <a:txBody>
                    <a:bodyPr/>
                    <a:lstStyle/>
                    <a:p>
                      <a:endParaRPr/>
                    </a:p>
                  </a:txBody>
                  <a:tcPr marL="0" marR="0" marT="0" marB="0"/>
                </a:tc>
                <a:tc vMerge="1">
                  <a:txBody>
                    <a:bodyPr/>
                    <a:lstStyle/>
                    <a:p>
                      <a:endParaRPr/>
                    </a:p>
                  </a:txBody>
                  <a:tcPr marL="0" marR="0" marT="0" marB="0">
                    <a:lnL w="9525">
                      <a:solidFill>
                        <a:srgbClr val="7E7E7E"/>
                      </a:solidFill>
                      <a:prstDash val="solid"/>
                    </a:lnL>
                    <a:lnR w="9525">
                      <a:solidFill>
                        <a:srgbClr val="7E7E7E"/>
                      </a:solidFill>
                      <a:prstDash val="solid"/>
                    </a:lnR>
                    <a:lnT w="19050">
                      <a:solidFill>
                        <a:srgbClr val="7E7E7E"/>
                      </a:solidFill>
                      <a:prstDash val="solid"/>
                    </a:lnT>
                    <a:lnB w="9525">
                      <a:solidFill>
                        <a:srgbClr val="7E7E7E"/>
                      </a:solidFill>
                      <a:prstDash val="solid"/>
                    </a:lnB>
                    <a:solidFill>
                      <a:srgbClr val="262626"/>
                    </a:solidFill>
                  </a:tcPr>
                </a:tc>
                <a:tc vMerge="1">
                  <a:txBody>
                    <a:bodyPr/>
                    <a:lstStyle/>
                    <a:p>
                      <a:endParaRPr/>
                    </a:p>
                  </a:txBody>
                  <a:tcPr marL="0" marR="0" marT="0" marB="0">
                    <a:lnL w="9525">
                      <a:solidFill>
                        <a:srgbClr val="7E7E7E"/>
                      </a:solidFill>
                      <a:prstDash val="solid"/>
                    </a:lnL>
                    <a:lnR w="9525">
                      <a:solidFill>
                        <a:srgbClr val="7E7E7E"/>
                      </a:solidFill>
                      <a:prstDash val="solid"/>
                    </a:lnR>
                    <a:lnT w="19050">
                      <a:solidFill>
                        <a:srgbClr val="7E7E7E"/>
                      </a:solidFill>
                      <a:prstDash val="solid"/>
                    </a:lnT>
                    <a:lnB w="9525">
                      <a:solidFill>
                        <a:srgbClr val="7E7E7E"/>
                      </a:solidFill>
                      <a:prstDash val="solid"/>
                    </a:lnB>
                    <a:solidFill>
                      <a:srgbClr val="262626"/>
                    </a:solidFill>
                  </a:tcPr>
                </a:tc>
                <a:tc vMerge="1">
                  <a:txBody>
                    <a:bodyPr/>
                    <a:lstStyle/>
                    <a:p>
                      <a:endParaRPr/>
                    </a:p>
                  </a:txBody>
                  <a:tcPr marL="0" marR="0" marT="0" marB="0">
                    <a:lnL w="9525">
                      <a:solidFill>
                        <a:srgbClr val="7E7E7E"/>
                      </a:solidFill>
                      <a:prstDash val="solid"/>
                    </a:lnL>
                    <a:lnR w="9525">
                      <a:solidFill>
                        <a:srgbClr val="7E7E7E"/>
                      </a:solidFill>
                      <a:prstDash val="solid"/>
                    </a:lnR>
                    <a:lnT w="19050">
                      <a:solidFill>
                        <a:srgbClr val="7E7E7E"/>
                      </a:solidFill>
                      <a:prstDash val="solid"/>
                    </a:lnT>
                    <a:lnB w="9525">
                      <a:solidFill>
                        <a:srgbClr val="7E7E7E"/>
                      </a:solidFill>
                      <a:prstDash val="solid"/>
                    </a:lnB>
                    <a:solidFill>
                      <a:srgbClr val="262626"/>
                    </a:solidFill>
                  </a:tcPr>
                </a:tc>
                <a:tc vMerge="1">
                  <a:txBody>
                    <a:bodyPr/>
                    <a:lstStyle/>
                    <a:p>
                      <a:endParaRPr/>
                    </a:p>
                  </a:txBody>
                  <a:tcPr marL="0" marR="0" marT="0" marB="0">
                    <a:lnL w="9525">
                      <a:solidFill>
                        <a:srgbClr val="7E7E7E"/>
                      </a:solidFill>
                      <a:prstDash val="solid"/>
                    </a:lnL>
                    <a:lnR w="9525">
                      <a:solidFill>
                        <a:srgbClr val="7E7E7E"/>
                      </a:solidFill>
                      <a:prstDash val="solid"/>
                    </a:lnR>
                    <a:lnT w="19050">
                      <a:solidFill>
                        <a:srgbClr val="7E7E7E"/>
                      </a:solidFill>
                      <a:prstDash val="solid"/>
                    </a:lnT>
                    <a:lnB w="9525">
                      <a:solidFill>
                        <a:srgbClr val="7E7E7E"/>
                      </a:solidFill>
                      <a:prstDash val="solid"/>
                    </a:lnB>
                    <a:solidFill>
                      <a:srgbClr val="262626"/>
                    </a:solidFill>
                  </a:tcPr>
                </a:tc>
                <a:tc vMerge="1">
                  <a:txBody>
                    <a:bodyPr/>
                    <a:lstStyle/>
                    <a:p>
                      <a:endParaRPr/>
                    </a:p>
                  </a:txBody>
                  <a:tcPr marL="0" marR="0" marT="0" marB="0">
                    <a:lnL w="9525">
                      <a:solidFill>
                        <a:srgbClr val="7E7E7E"/>
                      </a:solidFill>
                      <a:prstDash val="solid"/>
                    </a:lnL>
                    <a:lnT w="19050">
                      <a:solidFill>
                        <a:srgbClr val="7E7E7E"/>
                      </a:solidFill>
                      <a:prstDash val="solid"/>
                    </a:lnT>
                    <a:lnB w="9525">
                      <a:solidFill>
                        <a:srgbClr val="7E7E7E"/>
                      </a:solidFill>
                      <a:prstDash val="solid"/>
                    </a:lnB>
                    <a:solidFill>
                      <a:srgbClr val="262626"/>
                    </a:solidFill>
                  </a:tcPr>
                </a:tc>
                <a:extLst>
                  <a:ext uri="{0D108BD9-81ED-4DB2-BD59-A6C34878D82A}">
                    <a16:rowId xmlns:a16="http://schemas.microsoft.com/office/drawing/2014/main" val="10002"/>
                  </a:ext>
                </a:extLst>
              </a:tr>
              <a:tr h="375920">
                <a:tc rowSpan="3">
                  <a:txBody>
                    <a:bodyPr/>
                    <a:lstStyle/>
                    <a:p>
                      <a:pPr>
                        <a:lnSpc>
                          <a:spcPct val="100000"/>
                        </a:lnSpc>
                        <a:spcBef>
                          <a:spcPts val="15"/>
                        </a:spcBef>
                      </a:pPr>
                      <a:endParaRPr sz="1950">
                        <a:latin typeface="Times New Roman"/>
                        <a:cs typeface="Times New Roman"/>
                      </a:endParaRPr>
                    </a:p>
                    <a:p>
                      <a:pPr marL="1905">
                        <a:lnSpc>
                          <a:spcPct val="100000"/>
                        </a:lnSpc>
                      </a:pPr>
                      <a:r>
                        <a:rPr sz="1800" b="1" spc="-15" dirty="0">
                          <a:solidFill>
                            <a:srgbClr val="FFFFFF"/>
                          </a:solidFill>
                          <a:latin typeface="Trebuchet MS"/>
                          <a:cs typeface="Trebuchet MS"/>
                        </a:rPr>
                        <a:t>Perform</a:t>
                      </a:r>
                      <a:r>
                        <a:rPr sz="1800" b="1" spc="-30" dirty="0">
                          <a:solidFill>
                            <a:srgbClr val="FFFFFF"/>
                          </a:solidFill>
                          <a:latin typeface="Trebuchet MS"/>
                          <a:cs typeface="Trebuchet MS"/>
                        </a:rPr>
                        <a:t> </a:t>
                      </a:r>
                      <a:r>
                        <a:rPr sz="1800" b="1" spc="-5" dirty="0">
                          <a:solidFill>
                            <a:srgbClr val="FFFFFF"/>
                          </a:solidFill>
                          <a:latin typeface="Trebuchet MS"/>
                          <a:cs typeface="Trebuchet MS"/>
                        </a:rPr>
                        <a:t>analysis</a:t>
                      </a:r>
                      <a:endParaRPr sz="1800">
                        <a:latin typeface="Trebuchet MS"/>
                        <a:cs typeface="Trebuchet MS"/>
                      </a:endParaRPr>
                    </a:p>
                  </a:txBody>
                  <a:tcPr marL="0" marR="0" marT="1905" marB="0">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rowSpan="3">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gridSpan="2">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solidFill>
                      <a:srgbClr val="262626"/>
                    </a:solidFill>
                  </a:tcPr>
                </a:tc>
                <a:tc hMerge="1">
                  <a:txBody>
                    <a:bodyPr/>
                    <a:lstStyle/>
                    <a:p>
                      <a:endParaRPr/>
                    </a:p>
                  </a:txBody>
                  <a:tcPr marL="0" marR="0" marT="0" marB="0"/>
                </a:tc>
                <a:tc>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solidFill>
                      <a:srgbClr val="262626"/>
                    </a:solidFill>
                  </a:tcPr>
                </a:tc>
                <a:tc>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solidFill>
                      <a:srgbClr val="262626"/>
                    </a:solidFill>
                  </a:tcPr>
                </a:tc>
                <a:tc>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solidFill>
                      <a:srgbClr val="262626"/>
                    </a:solidFill>
                  </a:tcPr>
                </a:tc>
                <a:tc gridSpan="2">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solidFill>
                      <a:srgbClr val="262626"/>
                    </a:solidFill>
                  </a:tcPr>
                </a:tc>
                <a:tc hMerge="1">
                  <a:txBody>
                    <a:bodyPr/>
                    <a:lstStyle/>
                    <a:p>
                      <a:endParaRPr/>
                    </a:p>
                  </a:txBody>
                  <a:tcPr marL="0" marR="0" marT="0" marB="0"/>
                </a:tc>
                <a:tc rowSpan="3">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rowSpan="3">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rowSpan="3">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rowSpan="3">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rowSpan="3">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T w="9525">
                      <a:solidFill>
                        <a:srgbClr val="7E7E7E"/>
                      </a:solidFill>
                      <a:prstDash val="solid"/>
                    </a:lnT>
                    <a:lnB w="9525">
                      <a:solidFill>
                        <a:srgbClr val="7E7E7E"/>
                      </a:solidFill>
                      <a:prstDash val="solid"/>
                    </a:lnB>
                    <a:solidFill>
                      <a:srgbClr val="262626"/>
                    </a:solidFill>
                  </a:tcPr>
                </a:tc>
                <a:extLst>
                  <a:ext uri="{0D108BD9-81ED-4DB2-BD59-A6C34878D82A}">
                    <a16:rowId xmlns:a16="http://schemas.microsoft.com/office/drawing/2014/main" val="10003"/>
                  </a:ext>
                </a:extLst>
              </a:tr>
              <a:tr h="123825">
                <a:tc vMerge="1">
                  <a:txBody>
                    <a:bodyPr/>
                    <a:lstStyle/>
                    <a:p>
                      <a:endParaRPr/>
                    </a:p>
                  </a:txBody>
                  <a:tcPr marL="0" marR="0" marT="1905" marB="0">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a:txBody>
                    <a:bodyPr/>
                    <a:lstStyle/>
                    <a:p>
                      <a:pPr>
                        <a:lnSpc>
                          <a:spcPct val="100000"/>
                        </a:lnSpc>
                      </a:pPr>
                      <a:endParaRPr sz="600">
                        <a:latin typeface="Times New Roman"/>
                        <a:cs typeface="Times New Roman"/>
                      </a:endParaRPr>
                    </a:p>
                  </a:txBody>
                  <a:tcPr marL="0" marR="0" marT="0" marB="0">
                    <a:lnL w="9525">
                      <a:solidFill>
                        <a:srgbClr val="7E7E7E"/>
                      </a:solidFill>
                      <a:prstDash val="solid"/>
                    </a:lnL>
                    <a:solidFill>
                      <a:srgbClr val="262626"/>
                    </a:solidFill>
                  </a:tcPr>
                </a:tc>
                <a:tc gridSpan="5">
                  <a:txBody>
                    <a:bodyPr/>
                    <a:lstStyle/>
                    <a:p>
                      <a:pPr>
                        <a:lnSpc>
                          <a:spcPct val="100000"/>
                        </a:lnSpc>
                      </a:pPr>
                      <a:endParaRPr sz="600">
                        <a:latin typeface="Times New Roman"/>
                        <a:cs typeface="Times New Roman"/>
                      </a:endParaRPr>
                    </a:p>
                  </a:txBody>
                  <a:tcPr marL="0" marR="0" marT="0" marB="0">
                    <a:solidFill>
                      <a:srgbClr val="FFFFFF"/>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600">
                        <a:latin typeface="Times New Roman"/>
                        <a:cs typeface="Times New Roman"/>
                      </a:endParaRPr>
                    </a:p>
                  </a:txBody>
                  <a:tcPr marL="0" marR="0" marT="0" marB="0">
                    <a:lnR w="9525">
                      <a:solidFill>
                        <a:srgbClr val="7E7E7E"/>
                      </a:solidFill>
                      <a:prstDash val="solid"/>
                    </a:lnR>
                    <a:solidFill>
                      <a:srgbClr val="262626"/>
                    </a:solidFill>
                  </a:tcPr>
                </a:tc>
                <a:tc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vMerge="1">
                  <a:txBody>
                    <a:bodyPr/>
                    <a:lstStyle/>
                    <a:p>
                      <a:endParaRPr/>
                    </a:p>
                  </a:txBody>
                  <a:tcPr marL="0" marR="0" marT="0" marB="0">
                    <a:lnL w="9525">
                      <a:solidFill>
                        <a:srgbClr val="7E7E7E"/>
                      </a:solidFill>
                      <a:prstDash val="solid"/>
                    </a:lnL>
                    <a:lnT w="9525">
                      <a:solidFill>
                        <a:srgbClr val="7E7E7E"/>
                      </a:solidFill>
                      <a:prstDash val="solid"/>
                    </a:lnT>
                    <a:lnB w="9525">
                      <a:solidFill>
                        <a:srgbClr val="7E7E7E"/>
                      </a:solidFill>
                      <a:prstDash val="solid"/>
                    </a:lnB>
                    <a:solidFill>
                      <a:srgbClr val="262626"/>
                    </a:solidFill>
                  </a:tcPr>
                </a:tc>
                <a:extLst>
                  <a:ext uri="{0D108BD9-81ED-4DB2-BD59-A6C34878D82A}">
                    <a16:rowId xmlns:a16="http://schemas.microsoft.com/office/drawing/2014/main" val="10004"/>
                  </a:ext>
                </a:extLst>
              </a:tr>
              <a:tr h="375920">
                <a:tc vMerge="1">
                  <a:txBody>
                    <a:bodyPr/>
                    <a:lstStyle/>
                    <a:p>
                      <a:endParaRPr/>
                    </a:p>
                  </a:txBody>
                  <a:tcPr marL="0" marR="0" marT="1905" marB="0">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gridSpan="2">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B w="9525">
                      <a:solidFill>
                        <a:srgbClr val="7E7E7E"/>
                      </a:solidFill>
                      <a:prstDash val="solid"/>
                    </a:lnB>
                    <a:solidFill>
                      <a:srgbClr val="262626"/>
                    </a:solidFill>
                  </a:tcPr>
                </a:tc>
                <a:tc hMerge="1">
                  <a:txBody>
                    <a:bodyPr/>
                    <a:lstStyle/>
                    <a:p>
                      <a:endParaRPr/>
                    </a:p>
                  </a:txBody>
                  <a:tcPr marL="0" marR="0" marT="0" marB="0"/>
                </a:tc>
                <a:tc>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B w="9525">
                      <a:solidFill>
                        <a:srgbClr val="7E7E7E"/>
                      </a:solidFill>
                      <a:prstDash val="solid"/>
                    </a:lnB>
                    <a:solidFill>
                      <a:srgbClr val="262626"/>
                    </a:solidFill>
                  </a:tcPr>
                </a:tc>
                <a:tc>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B w="9525">
                      <a:solidFill>
                        <a:srgbClr val="7E7E7E"/>
                      </a:solidFill>
                      <a:prstDash val="solid"/>
                    </a:lnB>
                    <a:solidFill>
                      <a:srgbClr val="262626"/>
                    </a:solidFill>
                  </a:tcPr>
                </a:tc>
                <a:tc>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B w="9525">
                      <a:solidFill>
                        <a:srgbClr val="7E7E7E"/>
                      </a:solidFill>
                      <a:prstDash val="solid"/>
                    </a:lnB>
                    <a:solidFill>
                      <a:srgbClr val="262626"/>
                    </a:solidFill>
                  </a:tcPr>
                </a:tc>
                <a:tc gridSpan="2">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B w="9525">
                      <a:solidFill>
                        <a:srgbClr val="7E7E7E"/>
                      </a:solidFill>
                      <a:prstDash val="solid"/>
                    </a:lnB>
                    <a:solidFill>
                      <a:srgbClr val="262626"/>
                    </a:solidFill>
                  </a:tcPr>
                </a:tc>
                <a:tc hMerge="1">
                  <a:txBody>
                    <a:bodyPr/>
                    <a:lstStyle/>
                    <a:p>
                      <a:endParaRPr/>
                    </a:p>
                  </a:txBody>
                  <a:tcPr marL="0" marR="0" marT="0" marB="0"/>
                </a:tc>
                <a:tc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vMerge="1">
                  <a:txBody>
                    <a:bodyPr/>
                    <a:lstStyle/>
                    <a:p>
                      <a:endParaRPr/>
                    </a:p>
                  </a:txBody>
                  <a:tcPr marL="0" marR="0" marT="0" marB="0">
                    <a:lnL w="9525">
                      <a:solidFill>
                        <a:srgbClr val="7E7E7E"/>
                      </a:solidFill>
                      <a:prstDash val="solid"/>
                    </a:lnL>
                    <a:lnT w="9525">
                      <a:solidFill>
                        <a:srgbClr val="7E7E7E"/>
                      </a:solidFill>
                      <a:prstDash val="solid"/>
                    </a:lnT>
                    <a:lnB w="9525">
                      <a:solidFill>
                        <a:srgbClr val="7E7E7E"/>
                      </a:solidFill>
                      <a:prstDash val="solid"/>
                    </a:lnB>
                    <a:solidFill>
                      <a:srgbClr val="262626"/>
                    </a:solidFill>
                  </a:tcPr>
                </a:tc>
                <a:extLst>
                  <a:ext uri="{0D108BD9-81ED-4DB2-BD59-A6C34878D82A}">
                    <a16:rowId xmlns:a16="http://schemas.microsoft.com/office/drawing/2014/main" val="10005"/>
                  </a:ext>
                </a:extLst>
              </a:tr>
              <a:tr h="361950">
                <a:tc rowSpan="3">
                  <a:txBody>
                    <a:bodyPr/>
                    <a:lstStyle/>
                    <a:p>
                      <a:pPr>
                        <a:lnSpc>
                          <a:spcPct val="100000"/>
                        </a:lnSpc>
                        <a:spcBef>
                          <a:spcPts val="35"/>
                        </a:spcBef>
                      </a:pPr>
                      <a:endParaRPr sz="1900">
                        <a:latin typeface="Times New Roman"/>
                        <a:cs typeface="Times New Roman"/>
                      </a:endParaRPr>
                    </a:p>
                    <a:p>
                      <a:pPr marL="106680">
                        <a:lnSpc>
                          <a:spcPct val="100000"/>
                        </a:lnSpc>
                      </a:pPr>
                      <a:r>
                        <a:rPr sz="1800" b="1" spc="-10" dirty="0">
                          <a:solidFill>
                            <a:srgbClr val="FFFFFF"/>
                          </a:solidFill>
                          <a:latin typeface="Trebuchet MS"/>
                          <a:cs typeface="Trebuchet MS"/>
                        </a:rPr>
                        <a:t>Forums</a:t>
                      </a:r>
                      <a:endParaRPr sz="1800">
                        <a:latin typeface="Trebuchet MS"/>
                        <a:cs typeface="Trebuchet MS"/>
                      </a:endParaRPr>
                    </a:p>
                  </a:txBody>
                  <a:tcPr marL="0" marR="0" marT="4445" marB="0">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rowSpan="3">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rowSpan="3" gridSpan="2">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rowSpan="3" hMerge="1">
                  <a:txBody>
                    <a:bodyPr/>
                    <a:lstStyle/>
                    <a:p>
                      <a:endParaRPr/>
                    </a:p>
                  </a:txBody>
                  <a:tcPr marL="0" marR="0" marT="0" marB="0"/>
                </a:tc>
                <a:tc>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solidFill>
                      <a:srgbClr val="262626"/>
                    </a:solidFill>
                  </a:tcPr>
                </a:tc>
                <a:tc>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solidFill>
                      <a:srgbClr val="262626"/>
                    </a:solidFill>
                  </a:tcPr>
                </a:tc>
                <a:tc>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solidFill>
                      <a:srgbClr val="262626"/>
                    </a:solidFill>
                  </a:tcPr>
                </a:tc>
                <a:tc gridSpan="2">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solidFill>
                      <a:srgbClr val="262626"/>
                    </a:solidFill>
                  </a:tcPr>
                </a:tc>
                <a:tc hMerge="1">
                  <a:txBody>
                    <a:bodyPr/>
                    <a:lstStyle/>
                    <a:p>
                      <a:endParaRPr/>
                    </a:p>
                  </a:txBody>
                  <a:tcPr marL="0" marR="0" marT="0" marB="0"/>
                </a:tc>
                <a:tc>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solidFill>
                      <a:srgbClr val="262626"/>
                    </a:solidFill>
                  </a:tcPr>
                </a:tc>
                <a:tc rowSpan="3">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rowSpan="3">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rowSpan="3">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rowSpan="3">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T w="9525">
                      <a:solidFill>
                        <a:srgbClr val="7E7E7E"/>
                      </a:solidFill>
                      <a:prstDash val="solid"/>
                    </a:lnT>
                    <a:lnB w="9525">
                      <a:solidFill>
                        <a:srgbClr val="7E7E7E"/>
                      </a:solidFill>
                      <a:prstDash val="solid"/>
                    </a:lnB>
                    <a:solidFill>
                      <a:srgbClr val="262626"/>
                    </a:solidFill>
                  </a:tcPr>
                </a:tc>
                <a:extLst>
                  <a:ext uri="{0D108BD9-81ED-4DB2-BD59-A6C34878D82A}">
                    <a16:rowId xmlns:a16="http://schemas.microsoft.com/office/drawing/2014/main" val="10006"/>
                  </a:ext>
                </a:extLst>
              </a:tr>
              <a:tr h="114300">
                <a:tc vMerge="1">
                  <a:txBody>
                    <a:bodyPr/>
                    <a:lstStyle/>
                    <a:p>
                      <a:endParaRPr/>
                    </a:p>
                  </a:txBody>
                  <a:tcPr marL="0" marR="0" marT="4445" marB="0">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gridSpan="2"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hMerge="1" vMerge="1">
                  <a:txBody>
                    <a:bodyPr/>
                    <a:lstStyle/>
                    <a:p>
                      <a:endParaRPr/>
                    </a:p>
                  </a:txBody>
                  <a:tcPr marL="0" marR="0" marT="0" marB="0"/>
                </a:tc>
                <a:tc gridSpan="6">
                  <a:txBody>
                    <a:bodyPr/>
                    <a:lstStyle/>
                    <a:p>
                      <a:pPr>
                        <a:lnSpc>
                          <a:spcPct val="100000"/>
                        </a:lnSpc>
                      </a:pPr>
                      <a:endParaRPr sz="600">
                        <a:latin typeface="Times New Roman"/>
                        <a:cs typeface="Times New Roman"/>
                      </a:endParaRPr>
                    </a:p>
                  </a:txBody>
                  <a:tcPr marL="0" marR="0" marT="0" marB="0">
                    <a:lnL w="9525">
                      <a:solidFill>
                        <a:srgbClr val="7E7E7E"/>
                      </a:solidFill>
                      <a:prstDash val="solid"/>
                    </a:lnL>
                    <a:lnR w="9525">
                      <a:solidFill>
                        <a:srgbClr val="7E7E7E"/>
                      </a:solidFill>
                      <a:prstDash val="solid"/>
                    </a:lnR>
                    <a:solidFill>
                      <a:srgbClr val="FFFFFF"/>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vMerge="1">
                  <a:txBody>
                    <a:bodyPr/>
                    <a:lstStyle/>
                    <a:p>
                      <a:endParaRPr/>
                    </a:p>
                  </a:txBody>
                  <a:tcPr marL="0" marR="0" marT="0" marB="0">
                    <a:lnL w="9525">
                      <a:solidFill>
                        <a:srgbClr val="7E7E7E"/>
                      </a:solidFill>
                      <a:prstDash val="solid"/>
                    </a:lnL>
                    <a:lnT w="9525">
                      <a:solidFill>
                        <a:srgbClr val="7E7E7E"/>
                      </a:solidFill>
                      <a:prstDash val="solid"/>
                    </a:lnT>
                    <a:lnB w="9525">
                      <a:solidFill>
                        <a:srgbClr val="7E7E7E"/>
                      </a:solidFill>
                      <a:prstDash val="solid"/>
                    </a:lnB>
                    <a:solidFill>
                      <a:srgbClr val="262626"/>
                    </a:solidFill>
                  </a:tcPr>
                </a:tc>
                <a:extLst>
                  <a:ext uri="{0D108BD9-81ED-4DB2-BD59-A6C34878D82A}">
                    <a16:rowId xmlns:a16="http://schemas.microsoft.com/office/drawing/2014/main" val="10007"/>
                  </a:ext>
                </a:extLst>
              </a:tr>
              <a:tr h="381000">
                <a:tc vMerge="1">
                  <a:txBody>
                    <a:bodyPr/>
                    <a:lstStyle/>
                    <a:p>
                      <a:endParaRPr/>
                    </a:p>
                  </a:txBody>
                  <a:tcPr marL="0" marR="0" marT="4445" marB="0">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gridSpan="2"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hMerge="1" vMerge="1">
                  <a:txBody>
                    <a:bodyPr/>
                    <a:lstStyle/>
                    <a:p>
                      <a:endParaRPr/>
                    </a:p>
                  </a:txBody>
                  <a:tcPr marL="0" marR="0" marT="0" marB="0"/>
                </a:tc>
                <a:tc>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B w="9525">
                      <a:solidFill>
                        <a:srgbClr val="7E7E7E"/>
                      </a:solidFill>
                      <a:prstDash val="solid"/>
                    </a:lnB>
                    <a:solidFill>
                      <a:srgbClr val="262626"/>
                    </a:solidFill>
                  </a:tcPr>
                </a:tc>
                <a:tc>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B w="9525">
                      <a:solidFill>
                        <a:srgbClr val="7E7E7E"/>
                      </a:solidFill>
                      <a:prstDash val="solid"/>
                    </a:lnB>
                    <a:solidFill>
                      <a:srgbClr val="262626"/>
                    </a:solidFill>
                  </a:tcPr>
                </a:tc>
                <a:tc>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B w="9525">
                      <a:solidFill>
                        <a:srgbClr val="7E7E7E"/>
                      </a:solidFill>
                      <a:prstDash val="solid"/>
                    </a:lnB>
                    <a:solidFill>
                      <a:srgbClr val="262626"/>
                    </a:solidFill>
                  </a:tcPr>
                </a:tc>
                <a:tc gridSpan="2">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B w="9525">
                      <a:solidFill>
                        <a:srgbClr val="7E7E7E"/>
                      </a:solidFill>
                      <a:prstDash val="solid"/>
                    </a:lnB>
                    <a:solidFill>
                      <a:srgbClr val="262626"/>
                    </a:solidFill>
                  </a:tcPr>
                </a:tc>
                <a:tc hMerge="1">
                  <a:txBody>
                    <a:bodyPr/>
                    <a:lstStyle/>
                    <a:p>
                      <a:endParaRPr/>
                    </a:p>
                  </a:txBody>
                  <a:tcPr marL="0" marR="0" marT="0" marB="0"/>
                </a:tc>
                <a:tc>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B w="9525">
                      <a:solidFill>
                        <a:srgbClr val="7E7E7E"/>
                      </a:solidFill>
                      <a:prstDash val="solid"/>
                    </a:lnB>
                    <a:solidFill>
                      <a:srgbClr val="262626"/>
                    </a:solidFill>
                  </a:tcPr>
                </a:tc>
                <a:tc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vMerge="1">
                  <a:txBody>
                    <a:bodyPr/>
                    <a:lstStyle/>
                    <a:p>
                      <a:endParaRPr/>
                    </a:p>
                  </a:txBody>
                  <a:tcPr marL="0" marR="0" marT="0" marB="0">
                    <a:lnL w="9525">
                      <a:solidFill>
                        <a:srgbClr val="7E7E7E"/>
                      </a:solidFill>
                      <a:prstDash val="solid"/>
                    </a:lnL>
                    <a:lnT w="9525">
                      <a:solidFill>
                        <a:srgbClr val="7E7E7E"/>
                      </a:solidFill>
                      <a:prstDash val="solid"/>
                    </a:lnT>
                    <a:lnB w="9525">
                      <a:solidFill>
                        <a:srgbClr val="7E7E7E"/>
                      </a:solidFill>
                      <a:prstDash val="solid"/>
                    </a:lnB>
                    <a:solidFill>
                      <a:srgbClr val="262626"/>
                    </a:solidFill>
                  </a:tcPr>
                </a:tc>
                <a:extLst>
                  <a:ext uri="{0D108BD9-81ED-4DB2-BD59-A6C34878D82A}">
                    <a16:rowId xmlns:a16="http://schemas.microsoft.com/office/drawing/2014/main" val="10008"/>
                  </a:ext>
                </a:extLst>
              </a:tr>
              <a:tr h="347345">
                <a:tc rowSpan="3">
                  <a:txBody>
                    <a:bodyPr/>
                    <a:lstStyle/>
                    <a:p>
                      <a:pPr>
                        <a:lnSpc>
                          <a:spcPct val="100000"/>
                        </a:lnSpc>
                        <a:spcBef>
                          <a:spcPts val="45"/>
                        </a:spcBef>
                      </a:pPr>
                      <a:endParaRPr sz="1850">
                        <a:latin typeface="Times New Roman"/>
                        <a:cs typeface="Times New Roman"/>
                      </a:endParaRPr>
                    </a:p>
                    <a:p>
                      <a:pPr marL="106680">
                        <a:lnSpc>
                          <a:spcPct val="100000"/>
                        </a:lnSpc>
                        <a:spcBef>
                          <a:spcPts val="5"/>
                        </a:spcBef>
                      </a:pPr>
                      <a:r>
                        <a:rPr sz="1800" b="1" spc="-10" dirty="0">
                          <a:solidFill>
                            <a:srgbClr val="FFFFFF"/>
                          </a:solidFill>
                          <a:latin typeface="Trebuchet MS"/>
                          <a:cs typeface="Trebuchet MS"/>
                        </a:rPr>
                        <a:t>Overall</a:t>
                      </a:r>
                      <a:r>
                        <a:rPr sz="1800" b="1" spc="-30" dirty="0">
                          <a:solidFill>
                            <a:srgbClr val="FFFFFF"/>
                          </a:solidFill>
                          <a:latin typeface="Trebuchet MS"/>
                          <a:cs typeface="Trebuchet MS"/>
                        </a:rPr>
                        <a:t> </a:t>
                      </a:r>
                      <a:r>
                        <a:rPr sz="1800" b="1" spc="-5" dirty="0">
                          <a:solidFill>
                            <a:srgbClr val="FFFFFF"/>
                          </a:solidFill>
                          <a:latin typeface="Trebuchet MS"/>
                          <a:cs typeface="Trebuchet MS"/>
                        </a:rPr>
                        <a:t>synthesis</a:t>
                      </a:r>
                      <a:r>
                        <a:rPr sz="1800" b="1" spc="25" dirty="0">
                          <a:solidFill>
                            <a:srgbClr val="FFFFFF"/>
                          </a:solidFill>
                          <a:latin typeface="Trebuchet MS"/>
                          <a:cs typeface="Trebuchet MS"/>
                        </a:rPr>
                        <a:t> </a:t>
                      </a:r>
                      <a:r>
                        <a:rPr sz="1800" b="1" dirty="0">
                          <a:solidFill>
                            <a:srgbClr val="FFFFFF"/>
                          </a:solidFill>
                          <a:latin typeface="Trebuchet MS"/>
                          <a:cs typeface="Trebuchet MS"/>
                        </a:rPr>
                        <a:t>&amp;</a:t>
                      </a:r>
                      <a:r>
                        <a:rPr sz="1800" b="1" spc="-20" dirty="0">
                          <a:solidFill>
                            <a:srgbClr val="FFFFFF"/>
                          </a:solidFill>
                          <a:latin typeface="Trebuchet MS"/>
                          <a:cs typeface="Trebuchet MS"/>
                        </a:rPr>
                        <a:t> </a:t>
                      </a:r>
                      <a:r>
                        <a:rPr sz="1800" b="1" spc="-15" dirty="0">
                          <a:solidFill>
                            <a:srgbClr val="FFFFFF"/>
                          </a:solidFill>
                          <a:latin typeface="Trebuchet MS"/>
                          <a:cs typeface="Trebuchet MS"/>
                        </a:rPr>
                        <a:t>packaging</a:t>
                      </a:r>
                      <a:endParaRPr sz="1800">
                        <a:latin typeface="Trebuchet MS"/>
                        <a:cs typeface="Trebuchet MS"/>
                      </a:endParaRPr>
                    </a:p>
                  </a:txBody>
                  <a:tcPr marL="0" marR="0" marT="5715" marB="0">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rowSpan="3">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rowSpan="3" gridSpan="2">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rowSpan="3" hMerge="1">
                  <a:txBody>
                    <a:bodyPr/>
                    <a:lstStyle/>
                    <a:p>
                      <a:endParaRPr/>
                    </a:p>
                  </a:txBody>
                  <a:tcPr marL="0" marR="0" marT="0" marB="0"/>
                </a:tc>
                <a:tc rowSpan="3">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rowSpan="3">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rowSpan="3">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rowSpan="3" gridSpan="2">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rowSpan="3" hMerge="1">
                  <a:txBody>
                    <a:bodyPr/>
                    <a:lstStyle/>
                    <a:p>
                      <a:endParaRPr/>
                    </a:p>
                  </a:txBody>
                  <a:tcPr marL="0" marR="0" marT="0" marB="0"/>
                </a:tc>
                <a:tc>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solidFill>
                      <a:srgbClr val="262626"/>
                    </a:solidFill>
                  </a:tcPr>
                </a:tc>
                <a:tc>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solidFill>
                      <a:srgbClr val="262626"/>
                    </a:solidFill>
                  </a:tcPr>
                </a:tc>
                <a:tc>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solidFill>
                      <a:srgbClr val="262626"/>
                    </a:solidFill>
                  </a:tcPr>
                </a:tc>
                <a:tc rowSpan="3">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rowSpan="3">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T w="9525">
                      <a:solidFill>
                        <a:srgbClr val="7E7E7E"/>
                      </a:solidFill>
                      <a:prstDash val="solid"/>
                    </a:lnT>
                    <a:lnB w="9525">
                      <a:solidFill>
                        <a:srgbClr val="7E7E7E"/>
                      </a:solidFill>
                      <a:prstDash val="solid"/>
                    </a:lnB>
                    <a:solidFill>
                      <a:srgbClr val="262626"/>
                    </a:solidFill>
                  </a:tcPr>
                </a:tc>
                <a:extLst>
                  <a:ext uri="{0D108BD9-81ED-4DB2-BD59-A6C34878D82A}">
                    <a16:rowId xmlns:a16="http://schemas.microsoft.com/office/drawing/2014/main" val="10009"/>
                  </a:ext>
                </a:extLst>
              </a:tr>
              <a:tr h="133350">
                <a:tc vMerge="1">
                  <a:txBody>
                    <a:bodyPr/>
                    <a:lstStyle/>
                    <a:p>
                      <a:endParaRPr/>
                    </a:p>
                  </a:txBody>
                  <a:tcPr marL="0" marR="0" marT="5715" marB="0">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gridSpan="2"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hMerge="1" vMerge="1">
                  <a:txBody>
                    <a:bodyPr/>
                    <a:lstStyle/>
                    <a:p>
                      <a:endParaRPr/>
                    </a:p>
                  </a:txBody>
                  <a:tcPr marL="0" marR="0" marT="0" marB="0"/>
                </a:tc>
                <a:tc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gridSpan="2"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hMerge="1" vMerge="1">
                  <a:txBody>
                    <a:bodyPr/>
                    <a:lstStyle/>
                    <a:p>
                      <a:endParaRPr/>
                    </a:p>
                  </a:txBody>
                  <a:tcPr marL="0" marR="0" marT="0" marB="0"/>
                </a:tc>
                <a:tc gridSpan="3">
                  <a:txBody>
                    <a:bodyPr/>
                    <a:lstStyle/>
                    <a:p>
                      <a:pPr>
                        <a:lnSpc>
                          <a:spcPct val="100000"/>
                        </a:lnSpc>
                      </a:pPr>
                      <a:endParaRPr sz="700">
                        <a:latin typeface="Times New Roman"/>
                        <a:cs typeface="Times New Roman"/>
                      </a:endParaRPr>
                    </a:p>
                  </a:txBody>
                  <a:tcPr marL="0" marR="0" marT="0" marB="0">
                    <a:lnL w="9525">
                      <a:solidFill>
                        <a:srgbClr val="7E7E7E"/>
                      </a:solidFill>
                      <a:prstDash val="solid"/>
                    </a:lnL>
                    <a:lnR w="9525">
                      <a:solidFill>
                        <a:srgbClr val="7E7E7E"/>
                      </a:solidFill>
                      <a:prstDash val="solid"/>
                    </a:lnR>
                    <a:solidFill>
                      <a:srgbClr val="FFFFFF"/>
                    </a:solidFill>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vMerge="1">
                  <a:txBody>
                    <a:bodyPr/>
                    <a:lstStyle/>
                    <a:p>
                      <a:endParaRPr/>
                    </a:p>
                  </a:txBody>
                  <a:tcPr marL="0" marR="0" marT="0" marB="0">
                    <a:lnL w="9525">
                      <a:solidFill>
                        <a:srgbClr val="7E7E7E"/>
                      </a:solidFill>
                      <a:prstDash val="solid"/>
                    </a:lnL>
                    <a:lnT w="9525">
                      <a:solidFill>
                        <a:srgbClr val="7E7E7E"/>
                      </a:solidFill>
                      <a:prstDash val="solid"/>
                    </a:lnT>
                    <a:lnB w="9525">
                      <a:solidFill>
                        <a:srgbClr val="7E7E7E"/>
                      </a:solidFill>
                      <a:prstDash val="solid"/>
                    </a:lnB>
                    <a:solidFill>
                      <a:srgbClr val="262626"/>
                    </a:solidFill>
                  </a:tcPr>
                </a:tc>
                <a:extLst>
                  <a:ext uri="{0D108BD9-81ED-4DB2-BD59-A6C34878D82A}">
                    <a16:rowId xmlns:a16="http://schemas.microsoft.com/office/drawing/2014/main" val="10010"/>
                  </a:ext>
                </a:extLst>
              </a:tr>
              <a:tr h="366395">
                <a:tc vMerge="1">
                  <a:txBody>
                    <a:bodyPr/>
                    <a:lstStyle/>
                    <a:p>
                      <a:endParaRPr/>
                    </a:p>
                  </a:txBody>
                  <a:tcPr marL="0" marR="0" marT="5715" marB="0">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gridSpan="2"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hMerge="1" vMerge="1">
                  <a:txBody>
                    <a:bodyPr/>
                    <a:lstStyle/>
                    <a:p>
                      <a:endParaRPr/>
                    </a:p>
                  </a:txBody>
                  <a:tcPr marL="0" marR="0" marT="0" marB="0"/>
                </a:tc>
                <a:tc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gridSpan="2"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hMerge="1" vMerge="1">
                  <a:txBody>
                    <a:bodyPr/>
                    <a:lstStyle/>
                    <a:p>
                      <a:endParaRPr/>
                    </a:p>
                  </a:txBody>
                  <a:tcPr marL="0" marR="0" marT="0" marB="0"/>
                </a:tc>
                <a:tc>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B w="9525">
                      <a:solidFill>
                        <a:srgbClr val="7E7E7E"/>
                      </a:solidFill>
                      <a:prstDash val="solid"/>
                    </a:lnB>
                    <a:solidFill>
                      <a:srgbClr val="262626"/>
                    </a:solidFill>
                  </a:tcPr>
                </a:tc>
                <a:tc>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B w="9525">
                      <a:solidFill>
                        <a:srgbClr val="7E7E7E"/>
                      </a:solidFill>
                      <a:prstDash val="solid"/>
                    </a:lnB>
                    <a:solidFill>
                      <a:srgbClr val="262626"/>
                    </a:solidFill>
                  </a:tcPr>
                </a:tc>
                <a:tc>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B w="9525">
                      <a:solidFill>
                        <a:srgbClr val="7E7E7E"/>
                      </a:solidFill>
                      <a:prstDash val="solid"/>
                    </a:lnB>
                    <a:solidFill>
                      <a:srgbClr val="262626"/>
                    </a:solidFill>
                  </a:tcPr>
                </a:tc>
                <a:tc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lnB w="9525">
                      <a:solidFill>
                        <a:srgbClr val="7E7E7E"/>
                      </a:solidFill>
                      <a:prstDash val="solid"/>
                    </a:lnB>
                    <a:solidFill>
                      <a:srgbClr val="262626"/>
                    </a:solidFill>
                  </a:tcPr>
                </a:tc>
                <a:tc vMerge="1">
                  <a:txBody>
                    <a:bodyPr/>
                    <a:lstStyle/>
                    <a:p>
                      <a:endParaRPr/>
                    </a:p>
                  </a:txBody>
                  <a:tcPr marL="0" marR="0" marT="0" marB="0">
                    <a:lnL w="9525">
                      <a:solidFill>
                        <a:srgbClr val="7E7E7E"/>
                      </a:solidFill>
                      <a:prstDash val="solid"/>
                    </a:lnL>
                    <a:lnT w="9525">
                      <a:solidFill>
                        <a:srgbClr val="7E7E7E"/>
                      </a:solidFill>
                      <a:prstDash val="solid"/>
                    </a:lnT>
                    <a:lnB w="9525">
                      <a:solidFill>
                        <a:srgbClr val="7E7E7E"/>
                      </a:solidFill>
                      <a:prstDash val="solid"/>
                    </a:lnB>
                    <a:solidFill>
                      <a:srgbClr val="262626"/>
                    </a:solidFill>
                  </a:tcPr>
                </a:tc>
                <a:extLst>
                  <a:ext uri="{0D108BD9-81ED-4DB2-BD59-A6C34878D82A}">
                    <a16:rowId xmlns:a16="http://schemas.microsoft.com/office/drawing/2014/main" val="10011"/>
                  </a:ext>
                </a:extLst>
              </a:tr>
              <a:tr h="347345">
                <a:tc rowSpan="3">
                  <a:txBody>
                    <a:bodyPr/>
                    <a:lstStyle/>
                    <a:p>
                      <a:pPr>
                        <a:lnSpc>
                          <a:spcPct val="100000"/>
                        </a:lnSpc>
                        <a:spcBef>
                          <a:spcPts val="25"/>
                        </a:spcBef>
                      </a:pPr>
                      <a:endParaRPr sz="1900">
                        <a:latin typeface="Times New Roman"/>
                        <a:cs typeface="Times New Roman"/>
                      </a:endParaRPr>
                    </a:p>
                    <a:p>
                      <a:pPr marL="106680">
                        <a:lnSpc>
                          <a:spcPct val="100000"/>
                        </a:lnSpc>
                      </a:pPr>
                      <a:r>
                        <a:rPr sz="1800" b="1" spc="10" dirty="0">
                          <a:solidFill>
                            <a:srgbClr val="FFFFFF"/>
                          </a:solidFill>
                          <a:latin typeface="Trebuchet MS"/>
                          <a:cs typeface="Trebuchet MS"/>
                        </a:rPr>
                        <a:t>Whitepaper</a:t>
                      </a:r>
                      <a:r>
                        <a:rPr sz="1800" b="1" spc="-135" dirty="0">
                          <a:solidFill>
                            <a:srgbClr val="FFFFFF"/>
                          </a:solidFill>
                          <a:latin typeface="Trebuchet MS"/>
                          <a:cs typeface="Trebuchet MS"/>
                        </a:rPr>
                        <a:t> </a:t>
                      </a:r>
                      <a:r>
                        <a:rPr sz="1800" b="1" dirty="0">
                          <a:solidFill>
                            <a:srgbClr val="FFFFFF"/>
                          </a:solidFill>
                          <a:latin typeface="Trebuchet MS"/>
                          <a:cs typeface="Trebuchet MS"/>
                        </a:rPr>
                        <a:t>&amp;</a:t>
                      </a:r>
                      <a:r>
                        <a:rPr sz="1800" b="1" spc="-40" dirty="0">
                          <a:solidFill>
                            <a:srgbClr val="FFFFFF"/>
                          </a:solidFill>
                          <a:latin typeface="Trebuchet MS"/>
                          <a:cs typeface="Trebuchet MS"/>
                        </a:rPr>
                        <a:t> </a:t>
                      </a:r>
                      <a:r>
                        <a:rPr sz="1800" b="1" spc="5" dirty="0">
                          <a:solidFill>
                            <a:srgbClr val="FFFFFF"/>
                          </a:solidFill>
                          <a:latin typeface="Trebuchet MS"/>
                          <a:cs typeface="Trebuchet MS"/>
                        </a:rPr>
                        <a:t>socialization</a:t>
                      </a:r>
                      <a:endParaRPr sz="1800">
                        <a:latin typeface="Trebuchet MS"/>
                        <a:cs typeface="Trebuchet MS"/>
                      </a:endParaRPr>
                    </a:p>
                  </a:txBody>
                  <a:tcPr marL="0" marR="0" marT="3175" marB="0">
                    <a:lnR w="9525">
                      <a:solidFill>
                        <a:srgbClr val="7E7E7E"/>
                      </a:solidFill>
                      <a:prstDash val="solid"/>
                    </a:lnR>
                    <a:lnT w="9525">
                      <a:solidFill>
                        <a:srgbClr val="7E7E7E"/>
                      </a:solidFill>
                      <a:prstDash val="solid"/>
                    </a:lnT>
                    <a:solidFill>
                      <a:srgbClr val="262626"/>
                    </a:solidFill>
                  </a:tcPr>
                </a:tc>
                <a:tc rowSpan="3">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solidFill>
                      <a:srgbClr val="262626"/>
                    </a:solidFill>
                  </a:tcPr>
                </a:tc>
                <a:tc rowSpan="3" gridSpan="2">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solidFill>
                      <a:srgbClr val="262626"/>
                    </a:solidFill>
                  </a:tcPr>
                </a:tc>
                <a:tc rowSpan="3" hMerge="1">
                  <a:txBody>
                    <a:bodyPr/>
                    <a:lstStyle/>
                    <a:p>
                      <a:endParaRPr/>
                    </a:p>
                  </a:txBody>
                  <a:tcPr marL="0" marR="0" marT="0" marB="0"/>
                </a:tc>
                <a:tc rowSpan="3">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solidFill>
                      <a:srgbClr val="262626"/>
                    </a:solidFill>
                  </a:tcPr>
                </a:tc>
                <a:tc rowSpan="3">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solidFill>
                      <a:srgbClr val="262626"/>
                    </a:solidFill>
                  </a:tcPr>
                </a:tc>
                <a:tc rowSpan="3">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solidFill>
                      <a:srgbClr val="262626"/>
                    </a:solidFill>
                  </a:tcPr>
                </a:tc>
                <a:tc rowSpan="3" gridSpan="2">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solidFill>
                      <a:srgbClr val="262626"/>
                    </a:solidFill>
                  </a:tcPr>
                </a:tc>
                <a:tc rowSpan="3" hMerge="1">
                  <a:txBody>
                    <a:bodyPr/>
                    <a:lstStyle/>
                    <a:p>
                      <a:endParaRPr/>
                    </a:p>
                  </a:txBody>
                  <a:tcPr marL="0" marR="0" marT="0" marB="0"/>
                </a:tc>
                <a:tc rowSpan="3">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solidFill>
                      <a:srgbClr val="262626"/>
                    </a:solidFill>
                  </a:tcPr>
                </a:tc>
                <a:tc>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solidFill>
                      <a:srgbClr val="262626"/>
                    </a:solidFill>
                  </a:tcPr>
                </a:tc>
                <a:tc>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solidFill>
                      <a:srgbClr val="262626"/>
                    </a:solidFill>
                  </a:tcPr>
                </a:tc>
                <a:tc>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solidFill>
                      <a:srgbClr val="262626"/>
                    </a:solidFill>
                  </a:tcPr>
                </a:tc>
                <a:tc rowSpan="3">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T w="9525">
                      <a:solidFill>
                        <a:srgbClr val="7E7E7E"/>
                      </a:solidFill>
                      <a:prstDash val="solid"/>
                    </a:lnT>
                    <a:solidFill>
                      <a:srgbClr val="262626"/>
                    </a:solidFill>
                  </a:tcPr>
                </a:tc>
                <a:extLst>
                  <a:ext uri="{0D108BD9-81ED-4DB2-BD59-A6C34878D82A}">
                    <a16:rowId xmlns:a16="http://schemas.microsoft.com/office/drawing/2014/main" val="10012"/>
                  </a:ext>
                </a:extLst>
              </a:tr>
              <a:tr h="133350">
                <a:tc vMerge="1">
                  <a:txBody>
                    <a:bodyPr/>
                    <a:lstStyle/>
                    <a:p>
                      <a:endParaRPr/>
                    </a:p>
                  </a:txBody>
                  <a:tcPr marL="0" marR="0" marT="3175" marB="0">
                    <a:lnR w="9525">
                      <a:solidFill>
                        <a:srgbClr val="7E7E7E"/>
                      </a:solidFill>
                      <a:prstDash val="solid"/>
                    </a:lnR>
                    <a:lnT w="9525">
                      <a:solidFill>
                        <a:srgbClr val="7E7E7E"/>
                      </a:solidFill>
                      <a:prstDash val="solid"/>
                    </a:lnT>
                    <a:solidFill>
                      <a:srgbClr val="262626"/>
                    </a:solidFill>
                  </a:tcPr>
                </a:tc>
                <a:tc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solidFill>
                      <a:srgbClr val="262626"/>
                    </a:solidFill>
                  </a:tcPr>
                </a:tc>
                <a:tc gridSpan="2"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solidFill>
                      <a:srgbClr val="262626"/>
                    </a:solidFill>
                  </a:tcPr>
                </a:tc>
                <a:tc hMerge="1" vMerge="1">
                  <a:txBody>
                    <a:bodyPr/>
                    <a:lstStyle/>
                    <a:p>
                      <a:endParaRPr/>
                    </a:p>
                  </a:txBody>
                  <a:tcPr marL="0" marR="0" marT="0" marB="0"/>
                </a:tc>
                <a:tc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solidFill>
                      <a:srgbClr val="262626"/>
                    </a:solidFill>
                  </a:tcPr>
                </a:tc>
                <a:tc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solidFill>
                      <a:srgbClr val="262626"/>
                    </a:solidFill>
                  </a:tcPr>
                </a:tc>
                <a:tc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solidFill>
                      <a:srgbClr val="262626"/>
                    </a:solidFill>
                  </a:tcPr>
                </a:tc>
                <a:tc gridSpan="2"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solidFill>
                      <a:srgbClr val="262626"/>
                    </a:solidFill>
                  </a:tcPr>
                </a:tc>
                <a:tc hMerge="1" vMerge="1">
                  <a:txBody>
                    <a:bodyPr/>
                    <a:lstStyle/>
                    <a:p>
                      <a:endParaRPr/>
                    </a:p>
                  </a:txBody>
                  <a:tcPr marL="0" marR="0" marT="0" marB="0"/>
                </a:tc>
                <a:tc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solidFill>
                      <a:srgbClr val="262626"/>
                    </a:solidFill>
                  </a:tcPr>
                </a:tc>
                <a:tc gridSpan="3">
                  <a:txBody>
                    <a:bodyPr/>
                    <a:lstStyle/>
                    <a:p>
                      <a:pPr>
                        <a:lnSpc>
                          <a:spcPct val="100000"/>
                        </a:lnSpc>
                      </a:pPr>
                      <a:endParaRPr sz="700">
                        <a:latin typeface="Times New Roman"/>
                        <a:cs typeface="Times New Roman"/>
                      </a:endParaRPr>
                    </a:p>
                  </a:txBody>
                  <a:tcPr marL="0" marR="0" marT="0" marB="0">
                    <a:lnL w="9525">
                      <a:solidFill>
                        <a:srgbClr val="7E7E7E"/>
                      </a:solidFill>
                      <a:prstDash val="solid"/>
                    </a:lnL>
                    <a:lnR w="9525">
                      <a:solidFill>
                        <a:srgbClr val="7E7E7E"/>
                      </a:solidFill>
                      <a:prstDash val="solid"/>
                    </a:lnR>
                    <a:solidFill>
                      <a:srgbClr val="FFFFFF"/>
                    </a:solidFill>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9525">
                      <a:solidFill>
                        <a:srgbClr val="7E7E7E"/>
                      </a:solidFill>
                      <a:prstDash val="solid"/>
                    </a:lnL>
                    <a:lnT w="9525">
                      <a:solidFill>
                        <a:srgbClr val="7E7E7E"/>
                      </a:solidFill>
                      <a:prstDash val="solid"/>
                    </a:lnT>
                    <a:solidFill>
                      <a:srgbClr val="262626"/>
                    </a:solidFill>
                  </a:tcPr>
                </a:tc>
                <a:extLst>
                  <a:ext uri="{0D108BD9-81ED-4DB2-BD59-A6C34878D82A}">
                    <a16:rowId xmlns:a16="http://schemas.microsoft.com/office/drawing/2014/main" val="10013"/>
                  </a:ext>
                </a:extLst>
              </a:tr>
              <a:tr h="372745">
                <a:tc vMerge="1">
                  <a:txBody>
                    <a:bodyPr/>
                    <a:lstStyle/>
                    <a:p>
                      <a:endParaRPr/>
                    </a:p>
                  </a:txBody>
                  <a:tcPr marL="0" marR="0" marT="3175" marB="0">
                    <a:lnR w="9525">
                      <a:solidFill>
                        <a:srgbClr val="7E7E7E"/>
                      </a:solidFill>
                      <a:prstDash val="solid"/>
                    </a:lnR>
                    <a:lnT w="9525">
                      <a:solidFill>
                        <a:srgbClr val="7E7E7E"/>
                      </a:solidFill>
                      <a:prstDash val="solid"/>
                    </a:lnT>
                    <a:solidFill>
                      <a:srgbClr val="262626"/>
                    </a:solidFill>
                  </a:tcPr>
                </a:tc>
                <a:tc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solidFill>
                      <a:srgbClr val="262626"/>
                    </a:solidFill>
                  </a:tcPr>
                </a:tc>
                <a:tc gridSpan="2"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solidFill>
                      <a:srgbClr val="262626"/>
                    </a:solidFill>
                  </a:tcPr>
                </a:tc>
                <a:tc hMerge="1" vMerge="1">
                  <a:txBody>
                    <a:bodyPr/>
                    <a:lstStyle/>
                    <a:p>
                      <a:endParaRPr/>
                    </a:p>
                  </a:txBody>
                  <a:tcPr marL="0" marR="0" marT="0" marB="0"/>
                </a:tc>
                <a:tc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solidFill>
                      <a:srgbClr val="262626"/>
                    </a:solidFill>
                  </a:tcPr>
                </a:tc>
                <a:tc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solidFill>
                      <a:srgbClr val="262626"/>
                    </a:solidFill>
                  </a:tcPr>
                </a:tc>
                <a:tc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solidFill>
                      <a:srgbClr val="262626"/>
                    </a:solidFill>
                  </a:tcPr>
                </a:tc>
                <a:tc gridSpan="2"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solidFill>
                      <a:srgbClr val="262626"/>
                    </a:solidFill>
                  </a:tcPr>
                </a:tc>
                <a:tc hMerge="1" vMerge="1">
                  <a:txBody>
                    <a:bodyPr/>
                    <a:lstStyle/>
                    <a:p>
                      <a:endParaRPr/>
                    </a:p>
                  </a:txBody>
                  <a:tcPr marL="0" marR="0" marT="0" marB="0"/>
                </a:tc>
                <a:tc vMerge="1">
                  <a:txBody>
                    <a:bodyPr/>
                    <a:lstStyle/>
                    <a:p>
                      <a:endParaRPr/>
                    </a:p>
                  </a:txBody>
                  <a:tcPr marL="0" marR="0" marT="0" marB="0">
                    <a:lnL w="9525">
                      <a:solidFill>
                        <a:srgbClr val="7E7E7E"/>
                      </a:solidFill>
                      <a:prstDash val="solid"/>
                    </a:lnL>
                    <a:lnR w="9525">
                      <a:solidFill>
                        <a:srgbClr val="7E7E7E"/>
                      </a:solidFill>
                      <a:prstDash val="solid"/>
                    </a:lnR>
                    <a:lnT w="9525">
                      <a:solidFill>
                        <a:srgbClr val="7E7E7E"/>
                      </a:solidFill>
                      <a:prstDash val="solid"/>
                    </a:lnT>
                    <a:solidFill>
                      <a:srgbClr val="262626"/>
                    </a:solidFill>
                  </a:tcPr>
                </a:tc>
                <a:tc>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solidFill>
                      <a:srgbClr val="262626"/>
                    </a:solidFill>
                  </a:tcPr>
                </a:tc>
                <a:tc>
                  <a:txBody>
                    <a:bodyPr/>
                    <a:lstStyle/>
                    <a:p>
                      <a:pPr>
                        <a:lnSpc>
                          <a:spcPct val="100000"/>
                        </a:lnSpc>
                      </a:pPr>
                      <a:endParaRPr sz="1900">
                        <a:latin typeface="Times New Roman"/>
                        <a:cs typeface="Times New Roman"/>
                      </a:endParaRPr>
                    </a:p>
                  </a:txBody>
                  <a:tcPr marL="0" marR="0" marT="0" marB="0">
                    <a:lnL w="9525">
                      <a:solidFill>
                        <a:srgbClr val="7E7E7E"/>
                      </a:solidFill>
                      <a:prstDash val="solid"/>
                    </a:lnL>
                    <a:lnR w="9525">
                      <a:solidFill>
                        <a:srgbClr val="7E7E7E"/>
                      </a:solidFill>
                      <a:prstDash val="solid"/>
                    </a:lnR>
                    <a:solidFill>
                      <a:srgbClr val="262626"/>
                    </a:solidFill>
                  </a:tcPr>
                </a:tc>
                <a:tc>
                  <a:txBody>
                    <a:bodyPr/>
                    <a:lstStyle/>
                    <a:p>
                      <a:pPr>
                        <a:lnSpc>
                          <a:spcPct val="100000"/>
                        </a:lnSpc>
                      </a:pPr>
                      <a:endParaRPr sz="1900" dirty="0">
                        <a:latin typeface="Times New Roman"/>
                        <a:cs typeface="Times New Roman"/>
                      </a:endParaRPr>
                    </a:p>
                  </a:txBody>
                  <a:tcPr marL="0" marR="0" marT="0" marB="0">
                    <a:lnL w="9525">
                      <a:solidFill>
                        <a:srgbClr val="7E7E7E"/>
                      </a:solidFill>
                      <a:prstDash val="solid"/>
                    </a:lnL>
                    <a:lnR w="9525">
                      <a:solidFill>
                        <a:srgbClr val="7E7E7E"/>
                      </a:solidFill>
                      <a:prstDash val="solid"/>
                    </a:lnR>
                    <a:solidFill>
                      <a:srgbClr val="262626"/>
                    </a:solidFill>
                  </a:tcPr>
                </a:tc>
                <a:tc vMerge="1">
                  <a:txBody>
                    <a:bodyPr/>
                    <a:lstStyle/>
                    <a:p>
                      <a:endParaRPr/>
                    </a:p>
                  </a:txBody>
                  <a:tcPr marL="0" marR="0" marT="0" marB="0">
                    <a:lnL w="9525">
                      <a:solidFill>
                        <a:srgbClr val="7E7E7E"/>
                      </a:solidFill>
                      <a:prstDash val="solid"/>
                    </a:lnL>
                    <a:lnT w="9525">
                      <a:solidFill>
                        <a:srgbClr val="7E7E7E"/>
                      </a:solidFill>
                      <a:prstDash val="solid"/>
                    </a:lnT>
                    <a:solidFill>
                      <a:srgbClr val="262626"/>
                    </a:solidFill>
                  </a:tcPr>
                </a:tc>
                <a:extLst>
                  <a:ext uri="{0D108BD9-81ED-4DB2-BD59-A6C34878D82A}">
                    <a16:rowId xmlns:a16="http://schemas.microsoft.com/office/drawing/2014/main" val="10014"/>
                  </a:ext>
                </a:extLst>
              </a:tr>
            </a:tbl>
          </a:graphicData>
        </a:graphic>
      </p:graphicFrame>
      <p:grpSp>
        <p:nvGrpSpPr>
          <p:cNvPr id="10" name="object 10">
            <a:extLst>
              <a:ext uri="{C183D7F6-B498-43B3-948B-1728B52AA6E4}">
                <adec:decorative xmlns:adec="http://schemas.microsoft.com/office/drawing/2017/decorative" val="1"/>
              </a:ext>
            </a:extLst>
          </p:cNvPr>
          <p:cNvGrpSpPr/>
          <p:nvPr/>
        </p:nvGrpSpPr>
        <p:grpSpPr>
          <a:xfrm>
            <a:off x="447675" y="4686300"/>
            <a:ext cx="352425" cy="247650"/>
            <a:chOff x="447675" y="4686300"/>
            <a:chExt cx="352425" cy="247650"/>
          </a:xfrm>
        </p:grpSpPr>
        <p:sp>
          <p:nvSpPr>
            <p:cNvPr id="11" name="object 11"/>
            <p:cNvSpPr/>
            <p:nvPr/>
          </p:nvSpPr>
          <p:spPr>
            <a:xfrm>
              <a:off x="447675" y="4686300"/>
              <a:ext cx="352425" cy="247650"/>
            </a:xfrm>
            <a:custGeom>
              <a:avLst/>
              <a:gdLst/>
              <a:ahLst/>
              <a:cxnLst/>
              <a:rect l="l" t="t" r="r" b="b"/>
              <a:pathLst>
                <a:path w="352425" h="247650">
                  <a:moveTo>
                    <a:pt x="350494" y="0"/>
                  </a:moveTo>
                  <a:lnTo>
                    <a:pt x="1930" y="0"/>
                  </a:lnTo>
                  <a:lnTo>
                    <a:pt x="0" y="1650"/>
                  </a:lnTo>
                  <a:lnTo>
                    <a:pt x="0" y="245999"/>
                  </a:lnTo>
                  <a:lnTo>
                    <a:pt x="1930" y="247650"/>
                  </a:lnTo>
                  <a:lnTo>
                    <a:pt x="350494" y="247650"/>
                  </a:lnTo>
                  <a:lnTo>
                    <a:pt x="352425" y="245999"/>
                  </a:lnTo>
                  <a:lnTo>
                    <a:pt x="352425" y="239268"/>
                  </a:lnTo>
                  <a:lnTo>
                    <a:pt x="8559" y="239268"/>
                  </a:lnTo>
                  <a:lnTo>
                    <a:pt x="8559" y="8381"/>
                  </a:lnTo>
                  <a:lnTo>
                    <a:pt x="352425" y="8381"/>
                  </a:lnTo>
                  <a:lnTo>
                    <a:pt x="352425" y="1650"/>
                  </a:lnTo>
                  <a:lnTo>
                    <a:pt x="350494" y="0"/>
                  </a:lnTo>
                  <a:close/>
                </a:path>
                <a:path w="352425" h="247650">
                  <a:moveTo>
                    <a:pt x="352425" y="8381"/>
                  </a:moveTo>
                  <a:lnTo>
                    <a:pt x="343865" y="8381"/>
                  </a:lnTo>
                  <a:lnTo>
                    <a:pt x="343865" y="239268"/>
                  </a:lnTo>
                  <a:lnTo>
                    <a:pt x="352425" y="239268"/>
                  </a:lnTo>
                  <a:lnTo>
                    <a:pt x="352425" y="8381"/>
                  </a:lnTo>
                  <a:close/>
                </a:path>
              </a:pathLst>
            </a:custGeom>
            <a:solidFill>
              <a:srgbClr val="1B3D1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466725" y="4705350"/>
              <a:ext cx="314325" cy="209550"/>
            </a:xfrm>
            <a:custGeom>
              <a:avLst/>
              <a:gdLst/>
              <a:ahLst/>
              <a:cxnLst/>
              <a:rect l="l" t="t" r="r" b="b"/>
              <a:pathLst>
                <a:path w="314325" h="209550">
                  <a:moveTo>
                    <a:pt x="314325" y="0"/>
                  </a:moveTo>
                  <a:lnTo>
                    <a:pt x="0" y="0"/>
                  </a:lnTo>
                  <a:lnTo>
                    <a:pt x="0" y="209550"/>
                  </a:lnTo>
                  <a:lnTo>
                    <a:pt x="314325" y="209550"/>
                  </a:lnTo>
                  <a:lnTo>
                    <a:pt x="314325" y="159257"/>
                  </a:lnTo>
                  <a:lnTo>
                    <a:pt x="204546" y="159257"/>
                  </a:lnTo>
                  <a:lnTo>
                    <a:pt x="202641" y="157352"/>
                  </a:lnTo>
                  <a:lnTo>
                    <a:pt x="202641" y="152907"/>
                  </a:lnTo>
                  <a:lnTo>
                    <a:pt x="204546" y="151002"/>
                  </a:lnTo>
                  <a:lnTo>
                    <a:pt x="314325" y="151002"/>
                  </a:lnTo>
                  <a:lnTo>
                    <a:pt x="314325" y="142367"/>
                  </a:lnTo>
                  <a:lnTo>
                    <a:pt x="204533" y="142367"/>
                  </a:lnTo>
                  <a:lnTo>
                    <a:pt x="202641" y="140588"/>
                  </a:lnTo>
                  <a:lnTo>
                    <a:pt x="202641" y="136017"/>
                  </a:lnTo>
                  <a:lnTo>
                    <a:pt x="204533" y="134493"/>
                  </a:lnTo>
                  <a:lnTo>
                    <a:pt x="314325" y="134493"/>
                  </a:lnTo>
                  <a:lnTo>
                    <a:pt x="314325" y="125349"/>
                  </a:lnTo>
                  <a:lnTo>
                    <a:pt x="204533" y="125349"/>
                  </a:lnTo>
                  <a:lnTo>
                    <a:pt x="202641" y="123570"/>
                  </a:lnTo>
                  <a:lnTo>
                    <a:pt x="202641" y="118999"/>
                  </a:lnTo>
                  <a:lnTo>
                    <a:pt x="204533" y="117093"/>
                  </a:lnTo>
                  <a:lnTo>
                    <a:pt x="314325" y="117093"/>
                  </a:lnTo>
                  <a:lnTo>
                    <a:pt x="314325" y="99822"/>
                  </a:lnTo>
                  <a:lnTo>
                    <a:pt x="29819" y="99822"/>
                  </a:lnTo>
                  <a:lnTo>
                    <a:pt x="27927" y="97917"/>
                  </a:lnTo>
                  <a:lnTo>
                    <a:pt x="27927" y="60832"/>
                  </a:lnTo>
                  <a:lnTo>
                    <a:pt x="29819" y="58927"/>
                  </a:lnTo>
                  <a:lnTo>
                    <a:pt x="314325" y="58927"/>
                  </a:lnTo>
                  <a:lnTo>
                    <a:pt x="314325" y="0"/>
                  </a:lnTo>
                  <a:close/>
                </a:path>
                <a:path w="314325" h="209550">
                  <a:moveTo>
                    <a:pt x="314325" y="151002"/>
                  </a:moveTo>
                  <a:lnTo>
                    <a:pt x="268427" y="151002"/>
                  </a:lnTo>
                  <a:lnTo>
                    <a:pt x="270332" y="152907"/>
                  </a:lnTo>
                  <a:lnTo>
                    <a:pt x="270332" y="157352"/>
                  </a:lnTo>
                  <a:lnTo>
                    <a:pt x="268427" y="159257"/>
                  </a:lnTo>
                  <a:lnTo>
                    <a:pt x="314325" y="159257"/>
                  </a:lnTo>
                  <a:lnTo>
                    <a:pt x="314325" y="151002"/>
                  </a:lnTo>
                  <a:close/>
                </a:path>
                <a:path w="314325" h="209550">
                  <a:moveTo>
                    <a:pt x="314325" y="134493"/>
                  </a:moveTo>
                  <a:lnTo>
                    <a:pt x="277317" y="134493"/>
                  </a:lnTo>
                  <a:lnTo>
                    <a:pt x="279209" y="136017"/>
                  </a:lnTo>
                  <a:lnTo>
                    <a:pt x="279209" y="140588"/>
                  </a:lnTo>
                  <a:lnTo>
                    <a:pt x="277317" y="142367"/>
                  </a:lnTo>
                  <a:lnTo>
                    <a:pt x="314325" y="142367"/>
                  </a:lnTo>
                  <a:lnTo>
                    <a:pt x="314325" y="134493"/>
                  </a:lnTo>
                  <a:close/>
                </a:path>
                <a:path w="314325" h="209550">
                  <a:moveTo>
                    <a:pt x="314325" y="117093"/>
                  </a:moveTo>
                  <a:lnTo>
                    <a:pt x="277317" y="117093"/>
                  </a:lnTo>
                  <a:lnTo>
                    <a:pt x="279209" y="118999"/>
                  </a:lnTo>
                  <a:lnTo>
                    <a:pt x="279209" y="123570"/>
                  </a:lnTo>
                  <a:lnTo>
                    <a:pt x="277317" y="125349"/>
                  </a:lnTo>
                  <a:lnTo>
                    <a:pt x="314325" y="125349"/>
                  </a:lnTo>
                  <a:lnTo>
                    <a:pt x="314325" y="117093"/>
                  </a:lnTo>
                  <a:close/>
                </a:path>
                <a:path w="314325" h="209550">
                  <a:moveTo>
                    <a:pt x="117500" y="58927"/>
                  </a:moveTo>
                  <a:lnTo>
                    <a:pt x="93065" y="58927"/>
                  </a:lnTo>
                  <a:lnTo>
                    <a:pt x="94208" y="59562"/>
                  </a:lnTo>
                  <a:lnTo>
                    <a:pt x="94970" y="60325"/>
                  </a:lnTo>
                  <a:lnTo>
                    <a:pt x="110159" y="76581"/>
                  </a:lnTo>
                  <a:lnTo>
                    <a:pt x="111683" y="78105"/>
                  </a:lnTo>
                  <a:lnTo>
                    <a:pt x="111683" y="80518"/>
                  </a:lnTo>
                  <a:lnTo>
                    <a:pt x="94970" y="98551"/>
                  </a:lnTo>
                  <a:lnTo>
                    <a:pt x="94208" y="99313"/>
                  </a:lnTo>
                  <a:lnTo>
                    <a:pt x="93065" y="99822"/>
                  </a:lnTo>
                  <a:lnTo>
                    <a:pt x="117500" y="99822"/>
                  </a:lnTo>
                  <a:lnTo>
                    <a:pt x="115976" y="98932"/>
                  </a:lnTo>
                  <a:lnTo>
                    <a:pt x="115404" y="97408"/>
                  </a:lnTo>
                  <a:lnTo>
                    <a:pt x="114642" y="95885"/>
                  </a:lnTo>
                  <a:lnTo>
                    <a:pt x="115023" y="94233"/>
                  </a:lnTo>
                  <a:lnTo>
                    <a:pt x="116166" y="92963"/>
                  </a:lnTo>
                  <a:lnTo>
                    <a:pt x="128752" y="79375"/>
                  </a:lnTo>
                  <a:lnTo>
                    <a:pt x="116166" y="65912"/>
                  </a:lnTo>
                  <a:lnTo>
                    <a:pt x="115023" y="64516"/>
                  </a:lnTo>
                  <a:lnTo>
                    <a:pt x="114642" y="62864"/>
                  </a:lnTo>
                  <a:lnTo>
                    <a:pt x="115404" y="61341"/>
                  </a:lnTo>
                  <a:lnTo>
                    <a:pt x="115976" y="59943"/>
                  </a:lnTo>
                  <a:lnTo>
                    <a:pt x="117500" y="58927"/>
                  </a:lnTo>
                  <a:close/>
                </a:path>
                <a:path w="314325" h="209550">
                  <a:moveTo>
                    <a:pt x="205066" y="58927"/>
                  </a:moveTo>
                  <a:lnTo>
                    <a:pt x="180581" y="58927"/>
                  </a:lnTo>
                  <a:lnTo>
                    <a:pt x="181724" y="59562"/>
                  </a:lnTo>
                  <a:lnTo>
                    <a:pt x="182486" y="60325"/>
                  </a:lnTo>
                  <a:lnTo>
                    <a:pt x="197726" y="76581"/>
                  </a:lnTo>
                  <a:lnTo>
                    <a:pt x="199250" y="78105"/>
                  </a:lnTo>
                  <a:lnTo>
                    <a:pt x="199250" y="80518"/>
                  </a:lnTo>
                  <a:lnTo>
                    <a:pt x="182486" y="98551"/>
                  </a:lnTo>
                  <a:lnTo>
                    <a:pt x="181724" y="99313"/>
                  </a:lnTo>
                  <a:lnTo>
                    <a:pt x="180581" y="99822"/>
                  </a:lnTo>
                  <a:lnTo>
                    <a:pt x="205066" y="99822"/>
                  </a:lnTo>
                  <a:lnTo>
                    <a:pt x="203542" y="98932"/>
                  </a:lnTo>
                  <a:lnTo>
                    <a:pt x="202971" y="97408"/>
                  </a:lnTo>
                  <a:lnTo>
                    <a:pt x="202222" y="95885"/>
                  </a:lnTo>
                  <a:lnTo>
                    <a:pt x="202603" y="94233"/>
                  </a:lnTo>
                  <a:lnTo>
                    <a:pt x="203733" y="92963"/>
                  </a:lnTo>
                  <a:lnTo>
                    <a:pt x="216281" y="79375"/>
                  </a:lnTo>
                  <a:lnTo>
                    <a:pt x="203733" y="65912"/>
                  </a:lnTo>
                  <a:lnTo>
                    <a:pt x="202603" y="64516"/>
                  </a:lnTo>
                  <a:lnTo>
                    <a:pt x="202222" y="62864"/>
                  </a:lnTo>
                  <a:lnTo>
                    <a:pt x="202971" y="61341"/>
                  </a:lnTo>
                  <a:lnTo>
                    <a:pt x="203542" y="59943"/>
                  </a:lnTo>
                  <a:lnTo>
                    <a:pt x="205066" y="58927"/>
                  </a:lnTo>
                  <a:close/>
                </a:path>
                <a:path w="314325" h="209550">
                  <a:moveTo>
                    <a:pt x="314325" y="58927"/>
                  </a:moveTo>
                  <a:lnTo>
                    <a:pt x="267779" y="58927"/>
                  </a:lnTo>
                  <a:lnTo>
                    <a:pt x="268922" y="59562"/>
                  </a:lnTo>
                  <a:lnTo>
                    <a:pt x="269684" y="60325"/>
                  </a:lnTo>
                  <a:lnTo>
                    <a:pt x="284886" y="76581"/>
                  </a:lnTo>
                  <a:lnTo>
                    <a:pt x="286397" y="78105"/>
                  </a:lnTo>
                  <a:lnTo>
                    <a:pt x="286397" y="80518"/>
                  </a:lnTo>
                  <a:lnTo>
                    <a:pt x="284886" y="82168"/>
                  </a:lnTo>
                  <a:lnTo>
                    <a:pt x="269684" y="98551"/>
                  </a:lnTo>
                  <a:lnTo>
                    <a:pt x="268922" y="99313"/>
                  </a:lnTo>
                  <a:lnTo>
                    <a:pt x="267779" y="99822"/>
                  </a:lnTo>
                  <a:lnTo>
                    <a:pt x="314325" y="99822"/>
                  </a:lnTo>
                  <a:lnTo>
                    <a:pt x="314325" y="58927"/>
                  </a:lnTo>
                  <a:close/>
                </a:path>
                <a:path w="314325" h="209550">
                  <a:moveTo>
                    <a:pt x="90093" y="67182"/>
                  </a:moveTo>
                  <a:lnTo>
                    <a:pt x="35953" y="67182"/>
                  </a:lnTo>
                  <a:lnTo>
                    <a:pt x="35953" y="91948"/>
                  </a:lnTo>
                  <a:lnTo>
                    <a:pt x="90093" y="91948"/>
                  </a:lnTo>
                  <a:lnTo>
                    <a:pt x="101536" y="79629"/>
                  </a:lnTo>
                  <a:lnTo>
                    <a:pt x="90093" y="67182"/>
                  </a:lnTo>
                  <a:close/>
                </a:path>
                <a:path w="314325" h="209550">
                  <a:moveTo>
                    <a:pt x="177622" y="67182"/>
                  </a:moveTo>
                  <a:lnTo>
                    <a:pt x="128612" y="67182"/>
                  </a:lnTo>
                  <a:lnTo>
                    <a:pt x="137414" y="76835"/>
                  </a:lnTo>
                  <a:lnTo>
                    <a:pt x="138950" y="78358"/>
                  </a:lnTo>
                  <a:lnTo>
                    <a:pt x="138950" y="80772"/>
                  </a:lnTo>
                  <a:lnTo>
                    <a:pt x="128612" y="91948"/>
                  </a:lnTo>
                  <a:lnTo>
                    <a:pt x="177622" y="91948"/>
                  </a:lnTo>
                  <a:lnTo>
                    <a:pt x="189103" y="79629"/>
                  </a:lnTo>
                  <a:lnTo>
                    <a:pt x="177622" y="67182"/>
                  </a:lnTo>
                  <a:close/>
                </a:path>
              </a:pathLst>
            </a:custGeom>
            <a:solidFill>
              <a:srgbClr val="A8B11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object 13">
            <a:extLst>
              <a:ext uri="{C183D7F6-B498-43B3-948B-1728B52AA6E4}">
                <adec:decorative xmlns:adec="http://schemas.microsoft.com/office/drawing/2017/decorative" val="1"/>
              </a:ext>
            </a:extLst>
          </p:cNvPr>
          <p:cNvGrpSpPr/>
          <p:nvPr/>
        </p:nvGrpSpPr>
        <p:grpSpPr>
          <a:xfrm>
            <a:off x="485775" y="2962275"/>
            <a:ext cx="276225" cy="314325"/>
            <a:chOff x="485775" y="2962275"/>
            <a:chExt cx="276225" cy="314325"/>
          </a:xfrm>
        </p:grpSpPr>
        <p:sp>
          <p:nvSpPr>
            <p:cNvPr id="14" name="object 14"/>
            <p:cNvSpPr/>
            <p:nvPr/>
          </p:nvSpPr>
          <p:spPr>
            <a:xfrm>
              <a:off x="638175" y="2971800"/>
              <a:ext cx="114300" cy="285750"/>
            </a:xfrm>
            <a:custGeom>
              <a:avLst/>
              <a:gdLst/>
              <a:ahLst/>
              <a:cxnLst/>
              <a:rect l="l" t="t" r="r" b="b"/>
              <a:pathLst>
                <a:path w="114300" h="285750">
                  <a:moveTo>
                    <a:pt x="28054" y="0"/>
                  </a:moveTo>
                  <a:lnTo>
                    <a:pt x="19963" y="877"/>
                  </a:lnTo>
                  <a:lnTo>
                    <a:pt x="12474" y="3397"/>
                  </a:lnTo>
                  <a:lnTo>
                    <a:pt x="5762" y="7393"/>
                  </a:lnTo>
                  <a:lnTo>
                    <a:pt x="0" y="12700"/>
                  </a:lnTo>
                  <a:lnTo>
                    <a:pt x="0" y="100075"/>
                  </a:lnTo>
                  <a:lnTo>
                    <a:pt x="1511" y="97662"/>
                  </a:lnTo>
                  <a:lnTo>
                    <a:pt x="3390" y="95376"/>
                  </a:lnTo>
                  <a:lnTo>
                    <a:pt x="5460" y="93345"/>
                  </a:lnTo>
                  <a:lnTo>
                    <a:pt x="16720" y="84443"/>
                  </a:lnTo>
                  <a:lnTo>
                    <a:pt x="29849" y="79184"/>
                  </a:lnTo>
                  <a:lnTo>
                    <a:pt x="43967" y="77735"/>
                  </a:lnTo>
                  <a:lnTo>
                    <a:pt x="58191" y="80263"/>
                  </a:lnTo>
                  <a:lnTo>
                    <a:pt x="60261" y="81025"/>
                  </a:lnTo>
                  <a:lnTo>
                    <a:pt x="61569" y="83312"/>
                  </a:lnTo>
                  <a:lnTo>
                    <a:pt x="60070" y="87502"/>
                  </a:lnTo>
                  <a:lnTo>
                    <a:pt x="57619" y="88646"/>
                  </a:lnTo>
                  <a:lnTo>
                    <a:pt x="55549" y="87884"/>
                  </a:lnTo>
                  <a:lnTo>
                    <a:pt x="43628" y="85859"/>
                  </a:lnTo>
                  <a:lnTo>
                    <a:pt x="6861" y="104451"/>
                  </a:lnTo>
                  <a:lnTo>
                    <a:pt x="0" y="124078"/>
                  </a:lnTo>
                  <a:lnTo>
                    <a:pt x="0" y="274954"/>
                  </a:lnTo>
                  <a:lnTo>
                    <a:pt x="6400" y="285750"/>
                  </a:lnTo>
                  <a:lnTo>
                    <a:pt x="16764" y="285750"/>
                  </a:lnTo>
                  <a:lnTo>
                    <a:pt x="32182" y="282128"/>
                  </a:lnTo>
                  <a:lnTo>
                    <a:pt x="47358" y="272589"/>
                  </a:lnTo>
                  <a:lnTo>
                    <a:pt x="60133" y="259121"/>
                  </a:lnTo>
                  <a:lnTo>
                    <a:pt x="68351" y="243712"/>
                  </a:lnTo>
                  <a:lnTo>
                    <a:pt x="61569" y="245745"/>
                  </a:lnTo>
                  <a:lnTo>
                    <a:pt x="54609" y="246634"/>
                  </a:lnTo>
                  <a:lnTo>
                    <a:pt x="47269" y="246634"/>
                  </a:lnTo>
                  <a:lnTo>
                    <a:pt x="45008" y="246634"/>
                  </a:lnTo>
                  <a:lnTo>
                    <a:pt x="43116" y="244728"/>
                  </a:lnTo>
                  <a:lnTo>
                    <a:pt x="43116" y="240284"/>
                  </a:lnTo>
                  <a:lnTo>
                    <a:pt x="45008" y="238378"/>
                  </a:lnTo>
                  <a:lnTo>
                    <a:pt x="47269" y="238378"/>
                  </a:lnTo>
                  <a:lnTo>
                    <a:pt x="73282" y="233229"/>
                  </a:lnTo>
                  <a:lnTo>
                    <a:pt x="94529" y="219186"/>
                  </a:lnTo>
                  <a:lnTo>
                    <a:pt x="108855" y="198356"/>
                  </a:lnTo>
                  <a:lnTo>
                    <a:pt x="114109" y="172085"/>
                  </a:lnTo>
                  <a:lnTo>
                    <a:pt x="114300" y="171958"/>
                  </a:lnTo>
                  <a:lnTo>
                    <a:pt x="113604" y="163183"/>
                  </a:lnTo>
                  <a:lnTo>
                    <a:pt x="111850" y="154812"/>
                  </a:lnTo>
                  <a:lnTo>
                    <a:pt x="109108" y="146919"/>
                  </a:lnTo>
                  <a:lnTo>
                    <a:pt x="105448" y="139573"/>
                  </a:lnTo>
                  <a:lnTo>
                    <a:pt x="95903" y="148091"/>
                  </a:lnTo>
                  <a:lnTo>
                    <a:pt x="84713" y="154574"/>
                  </a:lnTo>
                  <a:lnTo>
                    <a:pt x="72217" y="158700"/>
                  </a:lnTo>
                  <a:lnTo>
                    <a:pt x="58191" y="160147"/>
                  </a:lnTo>
                  <a:lnTo>
                    <a:pt x="52406" y="168447"/>
                  </a:lnTo>
                  <a:lnTo>
                    <a:pt x="44859" y="175212"/>
                  </a:lnTo>
                  <a:lnTo>
                    <a:pt x="35831" y="180095"/>
                  </a:lnTo>
                  <a:lnTo>
                    <a:pt x="25044" y="182752"/>
                  </a:lnTo>
                  <a:lnTo>
                    <a:pt x="22974" y="182752"/>
                  </a:lnTo>
                  <a:lnTo>
                    <a:pt x="21094" y="181228"/>
                  </a:lnTo>
                  <a:lnTo>
                    <a:pt x="20523" y="176911"/>
                  </a:lnTo>
                  <a:lnTo>
                    <a:pt x="22225" y="174878"/>
                  </a:lnTo>
                  <a:lnTo>
                    <a:pt x="24485" y="174751"/>
                  </a:lnTo>
                  <a:lnTo>
                    <a:pt x="37528" y="170344"/>
                  </a:lnTo>
                  <a:lnTo>
                    <a:pt x="47501" y="161591"/>
                  </a:lnTo>
                  <a:lnTo>
                    <a:pt x="53449" y="149766"/>
                  </a:lnTo>
                  <a:lnTo>
                    <a:pt x="54419" y="136144"/>
                  </a:lnTo>
                  <a:lnTo>
                    <a:pt x="54038" y="133985"/>
                  </a:lnTo>
                  <a:lnTo>
                    <a:pt x="55740" y="131825"/>
                  </a:lnTo>
                  <a:lnTo>
                    <a:pt x="60261" y="131317"/>
                  </a:lnTo>
                  <a:lnTo>
                    <a:pt x="62331" y="132969"/>
                  </a:lnTo>
                  <a:lnTo>
                    <a:pt x="63271" y="140970"/>
                  </a:lnTo>
                  <a:lnTo>
                    <a:pt x="62890" y="146558"/>
                  </a:lnTo>
                  <a:lnTo>
                    <a:pt x="61391" y="152019"/>
                  </a:lnTo>
                  <a:lnTo>
                    <a:pt x="79153" y="148173"/>
                  </a:lnTo>
                  <a:lnTo>
                    <a:pt x="111848" y="109347"/>
                  </a:lnTo>
                  <a:lnTo>
                    <a:pt x="112788" y="90297"/>
                  </a:lnTo>
                  <a:lnTo>
                    <a:pt x="110909" y="81914"/>
                  </a:lnTo>
                  <a:lnTo>
                    <a:pt x="74099" y="46759"/>
                  </a:lnTo>
                  <a:lnTo>
                    <a:pt x="58750" y="44576"/>
                  </a:lnTo>
                  <a:lnTo>
                    <a:pt x="51740" y="45023"/>
                  </a:lnTo>
                  <a:lnTo>
                    <a:pt x="44888" y="46339"/>
                  </a:lnTo>
                  <a:lnTo>
                    <a:pt x="38283" y="48488"/>
                  </a:lnTo>
                  <a:lnTo>
                    <a:pt x="29933" y="52577"/>
                  </a:lnTo>
                  <a:lnTo>
                    <a:pt x="27495" y="51942"/>
                  </a:lnTo>
                  <a:lnTo>
                    <a:pt x="25234" y="48005"/>
                  </a:lnTo>
                  <a:lnTo>
                    <a:pt x="25793" y="45465"/>
                  </a:lnTo>
                  <a:lnTo>
                    <a:pt x="35129" y="40876"/>
                  </a:lnTo>
                  <a:lnTo>
                    <a:pt x="42745" y="38369"/>
                  </a:lnTo>
                  <a:lnTo>
                    <a:pt x="50641" y="36839"/>
                  </a:lnTo>
                  <a:lnTo>
                    <a:pt x="58750" y="36322"/>
                  </a:lnTo>
                  <a:lnTo>
                    <a:pt x="64020" y="36449"/>
                  </a:lnTo>
                  <a:lnTo>
                    <a:pt x="66471" y="36829"/>
                  </a:lnTo>
                  <a:lnTo>
                    <a:pt x="62510" y="22395"/>
                  </a:lnTo>
                  <a:lnTo>
                    <a:pt x="54116" y="10699"/>
                  </a:lnTo>
                  <a:lnTo>
                    <a:pt x="42295" y="2861"/>
                  </a:lnTo>
                  <a:lnTo>
                    <a:pt x="28054" y="0"/>
                  </a:lnTo>
                  <a:close/>
                </a:path>
              </a:pathLst>
            </a:custGeom>
            <a:solidFill>
              <a:srgbClr val="A8B11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485775" y="2962275"/>
              <a:ext cx="276225" cy="314325"/>
            </a:xfrm>
            <a:custGeom>
              <a:avLst/>
              <a:gdLst/>
              <a:ahLst/>
              <a:cxnLst/>
              <a:rect l="l" t="t" r="r" b="b"/>
              <a:pathLst>
                <a:path w="276225" h="314325">
                  <a:moveTo>
                    <a:pt x="99314" y="0"/>
                  </a:moveTo>
                  <a:lnTo>
                    <a:pt x="81017" y="3488"/>
                  </a:lnTo>
                  <a:lnTo>
                    <a:pt x="65336" y="13144"/>
                  </a:lnTo>
                  <a:lnTo>
                    <a:pt x="53592" y="27753"/>
                  </a:lnTo>
                  <a:lnTo>
                    <a:pt x="47104" y="46100"/>
                  </a:lnTo>
                  <a:lnTo>
                    <a:pt x="38870" y="49712"/>
                  </a:lnTo>
                  <a:lnTo>
                    <a:pt x="10858" y="77342"/>
                  </a:lnTo>
                  <a:lnTo>
                    <a:pt x="1460" y="113919"/>
                  </a:lnTo>
                  <a:lnTo>
                    <a:pt x="1974" y="122826"/>
                  </a:lnTo>
                  <a:lnTo>
                    <a:pt x="3516" y="131556"/>
                  </a:lnTo>
                  <a:lnTo>
                    <a:pt x="6084" y="139975"/>
                  </a:lnTo>
                  <a:lnTo>
                    <a:pt x="9677" y="147954"/>
                  </a:lnTo>
                  <a:lnTo>
                    <a:pt x="5459" y="157099"/>
                  </a:lnTo>
                  <a:lnTo>
                    <a:pt x="2425" y="166719"/>
                  </a:lnTo>
                  <a:lnTo>
                    <a:pt x="613" y="176565"/>
                  </a:lnTo>
                  <a:lnTo>
                    <a:pt x="0" y="186816"/>
                  </a:lnTo>
                  <a:lnTo>
                    <a:pt x="981" y="199618"/>
                  </a:lnTo>
                  <a:lnTo>
                    <a:pt x="21365" y="242226"/>
                  </a:lnTo>
                  <a:lnTo>
                    <a:pt x="44729" y="259461"/>
                  </a:lnTo>
                  <a:lnTo>
                    <a:pt x="47994" y="268313"/>
                  </a:lnTo>
                  <a:lnTo>
                    <a:pt x="77059" y="302216"/>
                  </a:lnTo>
                  <a:lnTo>
                    <a:pt x="110998" y="314325"/>
                  </a:lnTo>
                  <a:lnTo>
                    <a:pt x="119720" y="313132"/>
                  </a:lnTo>
                  <a:lnTo>
                    <a:pt x="127384" y="309737"/>
                  </a:lnTo>
                  <a:lnTo>
                    <a:pt x="131615" y="306197"/>
                  </a:lnTo>
                  <a:lnTo>
                    <a:pt x="110998" y="306197"/>
                  </a:lnTo>
                  <a:lnTo>
                    <a:pt x="101376" y="304938"/>
                  </a:lnTo>
                  <a:lnTo>
                    <a:pt x="64820" y="279955"/>
                  </a:lnTo>
                  <a:lnTo>
                    <a:pt x="51663" y="254253"/>
                  </a:lnTo>
                  <a:lnTo>
                    <a:pt x="50939" y="253364"/>
                  </a:lnTo>
                  <a:lnTo>
                    <a:pt x="15813" y="220035"/>
                  </a:lnTo>
                  <a:lnTo>
                    <a:pt x="8039" y="186816"/>
                  </a:lnTo>
                  <a:lnTo>
                    <a:pt x="8677" y="177097"/>
                  </a:lnTo>
                  <a:lnTo>
                    <a:pt x="10547" y="167640"/>
                  </a:lnTo>
                  <a:lnTo>
                    <a:pt x="13579" y="158563"/>
                  </a:lnTo>
                  <a:lnTo>
                    <a:pt x="17703" y="149987"/>
                  </a:lnTo>
                  <a:lnTo>
                    <a:pt x="18262" y="148716"/>
                  </a:lnTo>
                  <a:lnTo>
                    <a:pt x="18440" y="147192"/>
                  </a:lnTo>
                  <a:lnTo>
                    <a:pt x="17703" y="146050"/>
                  </a:lnTo>
                  <a:lnTo>
                    <a:pt x="14112" y="138564"/>
                  </a:lnTo>
                  <a:lnTo>
                    <a:pt x="11549" y="130651"/>
                  </a:lnTo>
                  <a:lnTo>
                    <a:pt x="10011" y="122404"/>
                  </a:lnTo>
                  <a:lnTo>
                    <a:pt x="9499" y="113919"/>
                  </a:lnTo>
                  <a:lnTo>
                    <a:pt x="10470" y="102530"/>
                  </a:lnTo>
                  <a:lnTo>
                    <a:pt x="30079" y="65712"/>
                  </a:lnTo>
                  <a:lnTo>
                    <a:pt x="51854" y="53086"/>
                  </a:lnTo>
                  <a:lnTo>
                    <a:pt x="53314" y="52450"/>
                  </a:lnTo>
                  <a:lnTo>
                    <a:pt x="54406" y="51180"/>
                  </a:lnTo>
                  <a:lnTo>
                    <a:pt x="54606" y="49712"/>
                  </a:lnTo>
                  <a:lnTo>
                    <a:pt x="59728" y="33256"/>
                  </a:lnTo>
                  <a:lnTo>
                    <a:pt x="69696" y="20050"/>
                  </a:lnTo>
                  <a:lnTo>
                    <a:pt x="83289" y="11297"/>
                  </a:lnTo>
                  <a:lnTo>
                    <a:pt x="99314" y="8127"/>
                  </a:lnTo>
                  <a:lnTo>
                    <a:pt x="126440" y="8127"/>
                  </a:lnTo>
                  <a:lnTo>
                    <a:pt x="120472" y="4635"/>
                  </a:lnTo>
                  <a:lnTo>
                    <a:pt x="110140" y="1186"/>
                  </a:lnTo>
                  <a:lnTo>
                    <a:pt x="99314" y="0"/>
                  </a:lnTo>
                  <a:close/>
                </a:path>
                <a:path w="276225" h="314325">
                  <a:moveTo>
                    <a:pt x="148606" y="297434"/>
                  </a:moveTo>
                  <a:lnTo>
                    <a:pt x="138569" y="297434"/>
                  </a:lnTo>
                  <a:lnTo>
                    <a:pt x="143298" y="304038"/>
                  </a:lnTo>
                  <a:lnTo>
                    <a:pt x="149593" y="309451"/>
                  </a:lnTo>
                  <a:lnTo>
                    <a:pt x="157182" y="313025"/>
                  </a:lnTo>
                  <a:lnTo>
                    <a:pt x="165950" y="314325"/>
                  </a:lnTo>
                  <a:lnTo>
                    <a:pt x="176098" y="313132"/>
                  </a:lnTo>
                  <a:lnTo>
                    <a:pt x="186559" y="309657"/>
                  </a:lnTo>
                  <a:lnTo>
                    <a:pt x="192985" y="306197"/>
                  </a:lnTo>
                  <a:lnTo>
                    <a:pt x="165950" y="306197"/>
                  </a:lnTo>
                  <a:lnTo>
                    <a:pt x="156852" y="304159"/>
                  </a:lnTo>
                  <a:lnTo>
                    <a:pt x="149567" y="298846"/>
                  </a:lnTo>
                  <a:lnTo>
                    <a:pt x="148606" y="297434"/>
                  </a:lnTo>
                  <a:close/>
                </a:path>
                <a:path w="276225" h="314325">
                  <a:moveTo>
                    <a:pt x="126440" y="8127"/>
                  </a:moveTo>
                  <a:lnTo>
                    <a:pt x="99314" y="8127"/>
                  </a:lnTo>
                  <a:lnTo>
                    <a:pt x="108511" y="9132"/>
                  </a:lnTo>
                  <a:lnTo>
                    <a:pt x="117279" y="12064"/>
                  </a:lnTo>
                  <a:lnTo>
                    <a:pt x="125326" y="16807"/>
                  </a:lnTo>
                  <a:lnTo>
                    <a:pt x="132359" y="23240"/>
                  </a:lnTo>
                  <a:lnTo>
                    <a:pt x="134188" y="25400"/>
                  </a:lnTo>
                  <a:lnTo>
                    <a:pt x="134188" y="283590"/>
                  </a:lnTo>
                  <a:lnTo>
                    <a:pt x="131822" y="292856"/>
                  </a:lnTo>
                  <a:lnTo>
                    <a:pt x="126907" y="299989"/>
                  </a:lnTo>
                  <a:lnTo>
                    <a:pt x="119836" y="304575"/>
                  </a:lnTo>
                  <a:lnTo>
                    <a:pt x="110998" y="306197"/>
                  </a:lnTo>
                  <a:lnTo>
                    <a:pt x="131615" y="306197"/>
                  </a:lnTo>
                  <a:lnTo>
                    <a:pt x="133747" y="304413"/>
                  </a:lnTo>
                  <a:lnTo>
                    <a:pt x="138569" y="297434"/>
                  </a:lnTo>
                  <a:lnTo>
                    <a:pt x="148606" y="297434"/>
                  </a:lnTo>
                  <a:lnTo>
                    <a:pt x="144541" y="291463"/>
                  </a:lnTo>
                  <a:lnTo>
                    <a:pt x="142322" y="283590"/>
                  </a:lnTo>
                  <a:lnTo>
                    <a:pt x="142214" y="25400"/>
                  </a:lnTo>
                  <a:lnTo>
                    <a:pt x="143865" y="23240"/>
                  </a:lnTo>
                  <a:lnTo>
                    <a:pt x="149974" y="17652"/>
                  </a:lnTo>
                  <a:lnTo>
                    <a:pt x="138201" y="17652"/>
                  </a:lnTo>
                  <a:lnTo>
                    <a:pt x="129946" y="10179"/>
                  </a:lnTo>
                  <a:lnTo>
                    <a:pt x="126440" y="8127"/>
                  </a:lnTo>
                  <a:close/>
                </a:path>
                <a:path w="276225" h="314325">
                  <a:moveTo>
                    <a:pt x="202875" y="8127"/>
                  </a:moveTo>
                  <a:lnTo>
                    <a:pt x="176911" y="8127"/>
                  </a:lnTo>
                  <a:lnTo>
                    <a:pt x="192935" y="11297"/>
                  </a:lnTo>
                  <a:lnTo>
                    <a:pt x="206528" y="20050"/>
                  </a:lnTo>
                  <a:lnTo>
                    <a:pt x="216496" y="33256"/>
                  </a:lnTo>
                  <a:lnTo>
                    <a:pt x="221640" y="49784"/>
                  </a:lnTo>
                  <a:lnTo>
                    <a:pt x="221818" y="51180"/>
                  </a:lnTo>
                  <a:lnTo>
                    <a:pt x="222910" y="52450"/>
                  </a:lnTo>
                  <a:lnTo>
                    <a:pt x="224370" y="53086"/>
                  </a:lnTo>
                  <a:lnTo>
                    <a:pt x="232203" y="56167"/>
                  </a:lnTo>
                  <a:lnTo>
                    <a:pt x="239483" y="60404"/>
                  </a:lnTo>
                  <a:lnTo>
                    <a:pt x="262985" y="91582"/>
                  </a:lnTo>
                  <a:lnTo>
                    <a:pt x="266725" y="113919"/>
                  </a:lnTo>
                  <a:lnTo>
                    <a:pt x="266213" y="122404"/>
                  </a:lnTo>
                  <a:lnTo>
                    <a:pt x="264675" y="130651"/>
                  </a:lnTo>
                  <a:lnTo>
                    <a:pt x="262112" y="138564"/>
                  </a:lnTo>
                  <a:lnTo>
                    <a:pt x="257962" y="147192"/>
                  </a:lnTo>
                  <a:lnTo>
                    <a:pt x="257962" y="148716"/>
                  </a:lnTo>
                  <a:lnTo>
                    <a:pt x="268185" y="186816"/>
                  </a:lnTo>
                  <a:lnTo>
                    <a:pt x="267305" y="198381"/>
                  </a:lnTo>
                  <a:lnTo>
                    <a:pt x="248697" y="237013"/>
                  </a:lnTo>
                  <a:lnTo>
                    <a:pt x="226568" y="252729"/>
                  </a:lnTo>
                  <a:lnTo>
                    <a:pt x="225475" y="253364"/>
                  </a:lnTo>
                  <a:lnTo>
                    <a:pt x="224561" y="254253"/>
                  </a:lnTo>
                  <a:lnTo>
                    <a:pt x="224193" y="255524"/>
                  </a:lnTo>
                  <a:lnTo>
                    <a:pt x="221043" y="264711"/>
                  </a:lnTo>
                  <a:lnTo>
                    <a:pt x="192886" y="297088"/>
                  </a:lnTo>
                  <a:lnTo>
                    <a:pt x="165950" y="306197"/>
                  </a:lnTo>
                  <a:lnTo>
                    <a:pt x="192985" y="306197"/>
                  </a:lnTo>
                  <a:lnTo>
                    <a:pt x="222346" y="278987"/>
                  </a:lnTo>
                  <a:lnTo>
                    <a:pt x="231495" y="259461"/>
                  </a:lnTo>
                  <a:lnTo>
                    <a:pt x="239967" y="254732"/>
                  </a:lnTo>
                  <a:lnTo>
                    <a:pt x="267598" y="223696"/>
                  </a:lnTo>
                  <a:lnTo>
                    <a:pt x="276225" y="186816"/>
                  </a:lnTo>
                  <a:lnTo>
                    <a:pt x="275594" y="176565"/>
                  </a:lnTo>
                  <a:lnTo>
                    <a:pt x="273774" y="166624"/>
                  </a:lnTo>
                  <a:lnTo>
                    <a:pt x="270813" y="157063"/>
                  </a:lnTo>
                  <a:lnTo>
                    <a:pt x="266725" y="147954"/>
                  </a:lnTo>
                  <a:lnTo>
                    <a:pt x="270215" y="139975"/>
                  </a:lnTo>
                  <a:lnTo>
                    <a:pt x="272730" y="131556"/>
                  </a:lnTo>
                  <a:lnTo>
                    <a:pt x="274253" y="122826"/>
                  </a:lnTo>
                  <a:lnTo>
                    <a:pt x="274764" y="113919"/>
                  </a:lnTo>
                  <a:lnTo>
                    <a:pt x="273686" y="101076"/>
                  </a:lnTo>
                  <a:lnTo>
                    <a:pt x="252049" y="60174"/>
                  </a:lnTo>
                  <a:lnTo>
                    <a:pt x="229311" y="46100"/>
                  </a:lnTo>
                  <a:lnTo>
                    <a:pt x="222814" y="27753"/>
                  </a:lnTo>
                  <a:lnTo>
                    <a:pt x="211050" y="13144"/>
                  </a:lnTo>
                  <a:lnTo>
                    <a:pt x="202875" y="8127"/>
                  </a:lnTo>
                  <a:close/>
                </a:path>
                <a:path w="276225" h="314325">
                  <a:moveTo>
                    <a:pt x="176911" y="0"/>
                  </a:moveTo>
                  <a:lnTo>
                    <a:pt x="166113" y="1186"/>
                  </a:lnTo>
                  <a:lnTo>
                    <a:pt x="155846" y="4635"/>
                  </a:lnTo>
                  <a:lnTo>
                    <a:pt x="146433" y="10179"/>
                  </a:lnTo>
                  <a:lnTo>
                    <a:pt x="138201" y="17652"/>
                  </a:lnTo>
                  <a:lnTo>
                    <a:pt x="149974" y="17652"/>
                  </a:lnTo>
                  <a:lnTo>
                    <a:pt x="150898" y="16807"/>
                  </a:lnTo>
                  <a:lnTo>
                    <a:pt x="158945" y="12064"/>
                  </a:lnTo>
                  <a:lnTo>
                    <a:pt x="167713" y="9132"/>
                  </a:lnTo>
                  <a:lnTo>
                    <a:pt x="176911" y="8127"/>
                  </a:lnTo>
                  <a:lnTo>
                    <a:pt x="202875" y="8127"/>
                  </a:lnTo>
                  <a:lnTo>
                    <a:pt x="195315" y="3488"/>
                  </a:lnTo>
                  <a:lnTo>
                    <a:pt x="176911" y="0"/>
                  </a:lnTo>
                  <a:close/>
                </a:path>
              </a:pathLst>
            </a:custGeom>
            <a:solidFill>
              <a:srgbClr val="DDDDD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504825" y="2971800"/>
              <a:ext cx="104775" cy="285750"/>
            </a:xfrm>
            <a:custGeom>
              <a:avLst/>
              <a:gdLst/>
              <a:ahLst/>
              <a:cxnLst/>
              <a:rect l="l" t="t" r="r" b="b"/>
              <a:pathLst>
                <a:path w="104775" h="285750">
                  <a:moveTo>
                    <a:pt x="78803" y="0"/>
                  </a:moveTo>
                  <a:lnTo>
                    <a:pt x="65703" y="2861"/>
                  </a:lnTo>
                  <a:lnTo>
                    <a:pt x="54832" y="10699"/>
                  </a:lnTo>
                  <a:lnTo>
                    <a:pt x="47113" y="22395"/>
                  </a:lnTo>
                  <a:lnTo>
                    <a:pt x="43472" y="36829"/>
                  </a:lnTo>
                  <a:lnTo>
                    <a:pt x="46062" y="36449"/>
                  </a:lnTo>
                  <a:lnTo>
                    <a:pt x="51434" y="36322"/>
                  </a:lnTo>
                  <a:lnTo>
                    <a:pt x="82257" y="48005"/>
                  </a:lnTo>
                  <a:lnTo>
                    <a:pt x="80187" y="51942"/>
                  </a:lnTo>
                  <a:lnTo>
                    <a:pt x="77762" y="52577"/>
                  </a:lnTo>
                  <a:lnTo>
                    <a:pt x="76022" y="51435"/>
                  </a:lnTo>
                  <a:lnTo>
                    <a:pt x="70233" y="48488"/>
                  </a:lnTo>
                  <a:lnTo>
                    <a:pt x="64119" y="46339"/>
                  </a:lnTo>
                  <a:lnTo>
                    <a:pt x="57809" y="45023"/>
                  </a:lnTo>
                  <a:lnTo>
                    <a:pt x="51434" y="44576"/>
                  </a:lnTo>
                  <a:lnTo>
                    <a:pt x="31923" y="48791"/>
                  </a:lnTo>
                  <a:lnTo>
                    <a:pt x="16017" y="60293"/>
                  </a:lnTo>
                  <a:lnTo>
                    <a:pt x="5307" y="77366"/>
                  </a:lnTo>
                  <a:lnTo>
                    <a:pt x="1384" y="98298"/>
                  </a:lnTo>
                  <a:lnTo>
                    <a:pt x="1206" y="99695"/>
                  </a:lnTo>
                  <a:lnTo>
                    <a:pt x="863" y="100202"/>
                  </a:lnTo>
                  <a:lnTo>
                    <a:pt x="1379" y="107336"/>
                  </a:lnTo>
                  <a:lnTo>
                    <a:pt x="2641" y="114220"/>
                  </a:lnTo>
                  <a:lnTo>
                    <a:pt x="4617" y="120794"/>
                  </a:lnTo>
                  <a:lnTo>
                    <a:pt x="7277" y="127000"/>
                  </a:lnTo>
                  <a:lnTo>
                    <a:pt x="13464" y="119653"/>
                  </a:lnTo>
                  <a:lnTo>
                    <a:pt x="20543" y="113284"/>
                  </a:lnTo>
                  <a:lnTo>
                    <a:pt x="28435" y="107961"/>
                  </a:lnTo>
                  <a:lnTo>
                    <a:pt x="37058" y="103759"/>
                  </a:lnTo>
                  <a:lnTo>
                    <a:pt x="37401" y="96647"/>
                  </a:lnTo>
                  <a:lnTo>
                    <a:pt x="39662" y="89788"/>
                  </a:lnTo>
                  <a:lnTo>
                    <a:pt x="44513" y="81787"/>
                  </a:lnTo>
                  <a:lnTo>
                    <a:pt x="46761" y="81279"/>
                  </a:lnTo>
                  <a:lnTo>
                    <a:pt x="48666" y="82296"/>
                  </a:lnTo>
                  <a:lnTo>
                    <a:pt x="50393" y="83692"/>
                  </a:lnTo>
                  <a:lnTo>
                    <a:pt x="50914" y="86233"/>
                  </a:lnTo>
                  <a:lnTo>
                    <a:pt x="49707" y="88137"/>
                  </a:lnTo>
                  <a:lnTo>
                    <a:pt x="46783" y="94110"/>
                  </a:lnTo>
                  <a:lnTo>
                    <a:pt x="45048" y="100488"/>
                  </a:lnTo>
                  <a:lnTo>
                    <a:pt x="44516" y="107104"/>
                  </a:lnTo>
                  <a:lnTo>
                    <a:pt x="45199" y="113791"/>
                  </a:lnTo>
                  <a:lnTo>
                    <a:pt x="47094" y="120290"/>
                  </a:lnTo>
                  <a:lnTo>
                    <a:pt x="50112" y="126158"/>
                  </a:lnTo>
                  <a:lnTo>
                    <a:pt x="54137" y="131240"/>
                  </a:lnTo>
                  <a:lnTo>
                    <a:pt x="60782" y="136778"/>
                  </a:lnTo>
                  <a:lnTo>
                    <a:pt x="61302" y="139319"/>
                  </a:lnTo>
                  <a:lnTo>
                    <a:pt x="59397" y="142366"/>
                  </a:lnTo>
                  <a:lnTo>
                    <a:pt x="58191" y="143001"/>
                  </a:lnTo>
                  <a:lnTo>
                    <a:pt x="55422" y="142875"/>
                  </a:lnTo>
                  <a:lnTo>
                    <a:pt x="37236" y="112522"/>
                  </a:lnTo>
                  <a:lnTo>
                    <a:pt x="21918" y="122572"/>
                  </a:lnTo>
                  <a:lnTo>
                    <a:pt x="10174" y="136636"/>
                  </a:lnTo>
                  <a:lnTo>
                    <a:pt x="2651" y="153723"/>
                  </a:lnTo>
                  <a:lnTo>
                    <a:pt x="0" y="172847"/>
                  </a:lnTo>
                  <a:lnTo>
                    <a:pt x="4832" y="198356"/>
                  </a:lnTo>
                  <a:lnTo>
                    <a:pt x="18010" y="219186"/>
                  </a:lnTo>
                  <a:lnTo>
                    <a:pt x="37552" y="233229"/>
                  </a:lnTo>
                  <a:lnTo>
                    <a:pt x="61480" y="238378"/>
                  </a:lnTo>
                  <a:lnTo>
                    <a:pt x="63563" y="238378"/>
                  </a:lnTo>
                  <a:lnTo>
                    <a:pt x="65290" y="240284"/>
                  </a:lnTo>
                  <a:lnTo>
                    <a:pt x="65290" y="244728"/>
                  </a:lnTo>
                  <a:lnTo>
                    <a:pt x="63563" y="246634"/>
                  </a:lnTo>
                  <a:lnTo>
                    <a:pt x="54724" y="246634"/>
                  </a:lnTo>
                  <a:lnTo>
                    <a:pt x="48145" y="245745"/>
                  </a:lnTo>
                  <a:lnTo>
                    <a:pt x="41909" y="243712"/>
                  </a:lnTo>
                  <a:lnTo>
                    <a:pt x="49553" y="259121"/>
                  </a:lnTo>
                  <a:lnTo>
                    <a:pt x="61479" y="272589"/>
                  </a:lnTo>
                  <a:lnTo>
                    <a:pt x="75612" y="282128"/>
                  </a:lnTo>
                  <a:lnTo>
                    <a:pt x="89877" y="285750"/>
                  </a:lnTo>
                  <a:lnTo>
                    <a:pt x="99402" y="285750"/>
                  </a:lnTo>
                  <a:lnTo>
                    <a:pt x="104597" y="277367"/>
                  </a:lnTo>
                  <a:lnTo>
                    <a:pt x="104597" y="178688"/>
                  </a:lnTo>
                  <a:lnTo>
                    <a:pt x="101307" y="183641"/>
                  </a:lnTo>
                  <a:lnTo>
                    <a:pt x="99237" y="185927"/>
                  </a:lnTo>
                  <a:lnTo>
                    <a:pt x="91984" y="192655"/>
                  </a:lnTo>
                  <a:lnTo>
                    <a:pt x="83710" y="197548"/>
                  </a:lnTo>
                  <a:lnTo>
                    <a:pt x="74757" y="200536"/>
                  </a:lnTo>
                  <a:lnTo>
                    <a:pt x="65468" y="201549"/>
                  </a:lnTo>
                  <a:lnTo>
                    <a:pt x="60439" y="201549"/>
                  </a:lnTo>
                  <a:lnTo>
                    <a:pt x="55587" y="200787"/>
                  </a:lnTo>
                  <a:lnTo>
                    <a:pt x="50736" y="198882"/>
                  </a:lnTo>
                  <a:lnTo>
                    <a:pt x="48831" y="198374"/>
                  </a:lnTo>
                  <a:lnTo>
                    <a:pt x="47625" y="195961"/>
                  </a:lnTo>
                  <a:lnTo>
                    <a:pt x="49009" y="191642"/>
                  </a:lnTo>
                  <a:lnTo>
                    <a:pt x="51092" y="190500"/>
                  </a:lnTo>
                  <a:lnTo>
                    <a:pt x="53162" y="191262"/>
                  </a:lnTo>
                  <a:lnTo>
                    <a:pt x="64123" y="193341"/>
                  </a:lnTo>
                  <a:lnTo>
                    <a:pt x="98484" y="173706"/>
                  </a:lnTo>
                  <a:lnTo>
                    <a:pt x="104432" y="148844"/>
                  </a:lnTo>
                  <a:lnTo>
                    <a:pt x="104597" y="148462"/>
                  </a:lnTo>
                  <a:lnTo>
                    <a:pt x="104597" y="12700"/>
                  </a:lnTo>
                  <a:lnTo>
                    <a:pt x="99302" y="7393"/>
                  </a:lnTo>
                  <a:lnTo>
                    <a:pt x="93129" y="3397"/>
                  </a:lnTo>
                  <a:lnTo>
                    <a:pt x="86241" y="877"/>
                  </a:lnTo>
                  <a:lnTo>
                    <a:pt x="78803" y="0"/>
                  </a:lnTo>
                  <a:close/>
                </a:path>
              </a:pathLst>
            </a:custGeom>
            <a:solidFill>
              <a:srgbClr val="A8B11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object 17">
            <a:extLst>
              <a:ext uri="{C183D7F6-B498-43B3-948B-1728B52AA6E4}">
                <adec:decorative xmlns:adec="http://schemas.microsoft.com/office/drawing/2017/decorative" val="1"/>
              </a:ext>
            </a:extLst>
          </p:cNvPr>
          <p:cNvGrpSpPr/>
          <p:nvPr/>
        </p:nvGrpSpPr>
        <p:grpSpPr>
          <a:xfrm>
            <a:off x="476250" y="5505450"/>
            <a:ext cx="295275" cy="314325"/>
            <a:chOff x="476250" y="5505450"/>
            <a:chExt cx="295275" cy="314325"/>
          </a:xfrm>
        </p:grpSpPr>
        <p:sp>
          <p:nvSpPr>
            <p:cNvPr id="18" name="object 18"/>
            <p:cNvSpPr/>
            <p:nvPr/>
          </p:nvSpPr>
          <p:spPr>
            <a:xfrm>
              <a:off x="476250" y="5505450"/>
              <a:ext cx="295275" cy="314325"/>
            </a:xfrm>
            <a:custGeom>
              <a:avLst/>
              <a:gdLst/>
              <a:ahLst/>
              <a:cxnLst/>
              <a:rect l="l" t="t" r="r" b="b"/>
              <a:pathLst>
                <a:path w="295275" h="314325">
                  <a:moveTo>
                    <a:pt x="291630" y="0"/>
                  </a:moveTo>
                  <a:lnTo>
                    <a:pt x="114846" y="0"/>
                  </a:lnTo>
                  <a:lnTo>
                    <a:pt x="112737" y="127"/>
                  </a:lnTo>
                  <a:lnTo>
                    <a:pt x="111010" y="2031"/>
                  </a:lnTo>
                  <a:lnTo>
                    <a:pt x="111010" y="32893"/>
                  </a:lnTo>
                  <a:lnTo>
                    <a:pt x="57327" y="32893"/>
                  </a:lnTo>
                  <a:lnTo>
                    <a:pt x="55600" y="34797"/>
                  </a:lnTo>
                  <a:lnTo>
                    <a:pt x="55600" y="65912"/>
                  </a:lnTo>
                  <a:lnTo>
                    <a:pt x="1917" y="65912"/>
                  </a:lnTo>
                  <a:lnTo>
                    <a:pt x="0" y="67818"/>
                  </a:lnTo>
                  <a:lnTo>
                    <a:pt x="0" y="312445"/>
                  </a:lnTo>
                  <a:lnTo>
                    <a:pt x="1917" y="314325"/>
                  </a:lnTo>
                  <a:lnTo>
                    <a:pt x="182346" y="314325"/>
                  </a:lnTo>
                  <a:lnTo>
                    <a:pt x="184264" y="312445"/>
                  </a:lnTo>
                  <a:lnTo>
                    <a:pt x="184264" y="306374"/>
                  </a:lnTo>
                  <a:lnTo>
                    <a:pt x="8521" y="306374"/>
                  </a:lnTo>
                  <a:lnTo>
                    <a:pt x="8521" y="74040"/>
                  </a:lnTo>
                  <a:lnTo>
                    <a:pt x="184315" y="74040"/>
                  </a:lnTo>
                  <a:lnTo>
                    <a:pt x="184315" y="68199"/>
                  </a:lnTo>
                  <a:lnTo>
                    <a:pt x="183159" y="66802"/>
                  </a:lnTo>
                  <a:lnTo>
                    <a:pt x="181813" y="66040"/>
                  </a:lnTo>
                  <a:lnTo>
                    <a:pt x="181241" y="65912"/>
                  </a:lnTo>
                  <a:lnTo>
                    <a:pt x="180670" y="65659"/>
                  </a:lnTo>
                  <a:lnTo>
                    <a:pt x="63906" y="65659"/>
                  </a:lnTo>
                  <a:lnTo>
                    <a:pt x="63906" y="41021"/>
                  </a:lnTo>
                  <a:lnTo>
                    <a:pt x="239572" y="41021"/>
                  </a:lnTo>
                  <a:lnTo>
                    <a:pt x="239572" y="35052"/>
                  </a:lnTo>
                  <a:lnTo>
                    <a:pt x="238036" y="33274"/>
                  </a:lnTo>
                  <a:lnTo>
                    <a:pt x="235927" y="33019"/>
                  </a:lnTo>
                  <a:lnTo>
                    <a:pt x="119303" y="33019"/>
                  </a:lnTo>
                  <a:lnTo>
                    <a:pt x="119303" y="8381"/>
                  </a:lnTo>
                  <a:lnTo>
                    <a:pt x="295275" y="8381"/>
                  </a:lnTo>
                  <a:lnTo>
                    <a:pt x="295275" y="2031"/>
                  </a:lnTo>
                  <a:lnTo>
                    <a:pt x="293738" y="127"/>
                  </a:lnTo>
                  <a:lnTo>
                    <a:pt x="291630" y="0"/>
                  </a:lnTo>
                  <a:close/>
                </a:path>
                <a:path w="295275" h="314325">
                  <a:moveTo>
                    <a:pt x="184315" y="74040"/>
                  </a:moveTo>
                  <a:lnTo>
                    <a:pt x="175971" y="74040"/>
                  </a:lnTo>
                  <a:lnTo>
                    <a:pt x="175971" y="306374"/>
                  </a:lnTo>
                  <a:lnTo>
                    <a:pt x="184264" y="306374"/>
                  </a:lnTo>
                  <a:lnTo>
                    <a:pt x="184264" y="281381"/>
                  </a:lnTo>
                  <a:lnTo>
                    <a:pt x="237947" y="281381"/>
                  </a:lnTo>
                  <a:lnTo>
                    <a:pt x="239674" y="279501"/>
                  </a:lnTo>
                  <a:lnTo>
                    <a:pt x="239674" y="273303"/>
                  </a:lnTo>
                  <a:lnTo>
                    <a:pt x="184315" y="273303"/>
                  </a:lnTo>
                  <a:lnTo>
                    <a:pt x="184315" y="74040"/>
                  </a:lnTo>
                  <a:close/>
                </a:path>
                <a:path w="295275" h="314325">
                  <a:moveTo>
                    <a:pt x="239572" y="41021"/>
                  </a:moveTo>
                  <a:lnTo>
                    <a:pt x="231368" y="41021"/>
                  </a:lnTo>
                  <a:lnTo>
                    <a:pt x="231368" y="273303"/>
                  </a:lnTo>
                  <a:lnTo>
                    <a:pt x="239674" y="273303"/>
                  </a:lnTo>
                  <a:lnTo>
                    <a:pt x="239674" y="248450"/>
                  </a:lnTo>
                  <a:lnTo>
                    <a:pt x="293357" y="248450"/>
                  </a:lnTo>
                  <a:lnTo>
                    <a:pt x="295275" y="246570"/>
                  </a:lnTo>
                  <a:lnTo>
                    <a:pt x="295275" y="240245"/>
                  </a:lnTo>
                  <a:lnTo>
                    <a:pt x="239572" y="240245"/>
                  </a:lnTo>
                  <a:lnTo>
                    <a:pt x="239572" y="41021"/>
                  </a:lnTo>
                  <a:close/>
                </a:path>
                <a:path w="295275" h="314325">
                  <a:moveTo>
                    <a:pt x="295275" y="8381"/>
                  </a:moveTo>
                  <a:lnTo>
                    <a:pt x="286753" y="8381"/>
                  </a:lnTo>
                  <a:lnTo>
                    <a:pt x="286753" y="240245"/>
                  </a:lnTo>
                  <a:lnTo>
                    <a:pt x="295275" y="240245"/>
                  </a:lnTo>
                  <a:lnTo>
                    <a:pt x="295275" y="8381"/>
                  </a:lnTo>
                  <a:close/>
                </a:path>
              </a:pathLst>
            </a:custGeom>
            <a:solidFill>
              <a:srgbClr val="DDDDD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9" name="object 19"/>
            <p:cNvPicPr/>
            <p:nvPr/>
          </p:nvPicPr>
          <p:blipFill>
            <a:blip r:embed="rId3" cstate="print"/>
            <a:stretch>
              <a:fillRect/>
            </a:stretch>
          </p:blipFill>
          <p:spPr>
            <a:xfrm>
              <a:off x="514350" y="5543550"/>
              <a:ext cx="228600" cy="238125"/>
            </a:xfrm>
            <a:prstGeom prst="rect">
              <a:avLst/>
            </a:prstGeom>
          </p:spPr>
        </p:pic>
      </p:grpSp>
      <p:grpSp>
        <p:nvGrpSpPr>
          <p:cNvPr id="20" name="object 20">
            <a:extLst>
              <a:ext uri="{C183D7F6-B498-43B3-948B-1728B52AA6E4}">
                <adec:decorative xmlns:adec="http://schemas.microsoft.com/office/drawing/2017/decorative" val="1"/>
              </a:ext>
            </a:extLst>
          </p:cNvPr>
          <p:cNvGrpSpPr/>
          <p:nvPr/>
        </p:nvGrpSpPr>
        <p:grpSpPr>
          <a:xfrm>
            <a:off x="447675" y="2057400"/>
            <a:ext cx="352425" cy="295910"/>
            <a:chOff x="447675" y="2057400"/>
            <a:chExt cx="352425" cy="295910"/>
          </a:xfrm>
        </p:grpSpPr>
        <p:pic>
          <p:nvPicPr>
            <p:cNvPr id="21" name="object 21"/>
            <p:cNvPicPr/>
            <p:nvPr/>
          </p:nvPicPr>
          <p:blipFill>
            <a:blip r:embed="rId4" cstate="print"/>
            <a:stretch>
              <a:fillRect/>
            </a:stretch>
          </p:blipFill>
          <p:spPr>
            <a:xfrm>
              <a:off x="447675" y="2105025"/>
              <a:ext cx="95250" cy="248158"/>
            </a:xfrm>
            <a:prstGeom prst="rect">
              <a:avLst/>
            </a:prstGeom>
          </p:spPr>
        </p:pic>
        <p:sp>
          <p:nvSpPr>
            <p:cNvPr id="22" name="object 22"/>
            <p:cNvSpPr/>
            <p:nvPr/>
          </p:nvSpPr>
          <p:spPr>
            <a:xfrm>
              <a:off x="504825" y="2057400"/>
              <a:ext cx="295275" cy="295910"/>
            </a:xfrm>
            <a:custGeom>
              <a:avLst/>
              <a:gdLst/>
              <a:ahLst/>
              <a:cxnLst/>
              <a:rect l="l" t="t" r="r" b="b"/>
              <a:pathLst>
                <a:path w="295275" h="295910">
                  <a:moveTo>
                    <a:pt x="162991" y="115824"/>
                  </a:moveTo>
                  <a:lnTo>
                    <a:pt x="149656" y="115824"/>
                  </a:lnTo>
                  <a:lnTo>
                    <a:pt x="149085" y="116204"/>
                  </a:lnTo>
                  <a:lnTo>
                    <a:pt x="148704" y="116586"/>
                  </a:lnTo>
                  <a:lnTo>
                    <a:pt x="75945" y="237362"/>
                  </a:lnTo>
                  <a:lnTo>
                    <a:pt x="76898" y="238887"/>
                  </a:lnTo>
                  <a:lnTo>
                    <a:pt x="90423" y="238887"/>
                  </a:lnTo>
                  <a:lnTo>
                    <a:pt x="91186" y="238505"/>
                  </a:lnTo>
                  <a:lnTo>
                    <a:pt x="91376" y="237998"/>
                  </a:lnTo>
                  <a:lnTo>
                    <a:pt x="162991" y="118745"/>
                  </a:lnTo>
                  <a:lnTo>
                    <a:pt x="163753" y="117348"/>
                  </a:lnTo>
                  <a:lnTo>
                    <a:pt x="162991" y="115824"/>
                  </a:lnTo>
                  <a:close/>
                </a:path>
                <a:path w="295275" h="295910">
                  <a:moveTo>
                    <a:pt x="155854" y="180339"/>
                  </a:moveTo>
                  <a:lnTo>
                    <a:pt x="140754" y="180339"/>
                  </a:lnTo>
                  <a:lnTo>
                    <a:pt x="134645" y="183134"/>
                  </a:lnTo>
                  <a:lnTo>
                    <a:pt x="129870" y="188213"/>
                  </a:lnTo>
                  <a:lnTo>
                    <a:pt x="125095" y="193421"/>
                  </a:lnTo>
                  <a:lnTo>
                    <a:pt x="122605" y="200405"/>
                  </a:lnTo>
                  <a:lnTo>
                    <a:pt x="122605" y="208661"/>
                  </a:lnTo>
                  <a:lnTo>
                    <a:pt x="124179" y="221849"/>
                  </a:lnTo>
                  <a:lnTo>
                    <a:pt x="128887" y="231298"/>
                  </a:lnTo>
                  <a:lnTo>
                    <a:pt x="136712" y="236985"/>
                  </a:lnTo>
                  <a:lnTo>
                    <a:pt x="147637" y="238887"/>
                  </a:lnTo>
                  <a:lnTo>
                    <a:pt x="155092" y="238887"/>
                  </a:lnTo>
                  <a:lnTo>
                    <a:pt x="161010" y="236220"/>
                  </a:lnTo>
                  <a:lnTo>
                    <a:pt x="165785" y="231012"/>
                  </a:lnTo>
                  <a:lnTo>
                    <a:pt x="169606" y="226567"/>
                  </a:lnTo>
                  <a:lnTo>
                    <a:pt x="144398" y="226567"/>
                  </a:lnTo>
                  <a:lnTo>
                    <a:pt x="142100" y="225044"/>
                  </a:lnTo>
                  <a:lnTo>
                    <a:pt x="140373" y="222123"/>
                  </a:lnTo>
                  <a:lnTo>
                    <a:pt x="138836" y="219201"/>
                  </a:lnTo>
                  <a:lnTo>
                    <a:pt x="137883" y="215011"/>
                  </a:lnTo>
                  <a:lnTo>
                    <a:pt x="137883" y="198627"/>
                  </a:lnTo>
                  <a:lnTo>
                    <a:pt x="141325" y="193166"/>
                  </a:lnTo>
                  <a:lnTo>
                    <a:pt x="170346" y="193166"/>
                  </a:lnTo>
                  <a:lnTo>
                    <a:pt x="166166" y="188213"/>
                  </a:lnTo>
                  <a:lnTo>
                    <a:pt x="161772" y="183134"/>
                  </a:lnTo>
                  <a:lnTo>
                    <a:pt x="155854" y="180339"/>
                  </a:lnTo>
                  <a:close/>
                </a:path>
                <a:path w="295275" h="295910">
                  <a:moveTo>
                    <a:pt x="170346" y="193166"/>
                  </a:moveTo>
                  <a:lnTo>
                    <a:pt x="154749" y="193166"/>
                  </a:lnTo>
                  <a:lnTo>
                    <a:pt x="157822" y="198627"/>
                  </a:lnTo>
                  <a:lnTo>
                    <a:pt x="157822" y="220979"/>
                  </a:lnTo>
                  <a:lnTo>
                    <a:pt x="154368" y="226567"/>
                  </a:lnTo>
                  <a:lnTo>
                    <a:pt x="169606" y="226567"/>
                  </a:lnTo>
                  <a:lnTo>
                    <a:pt x="170370" y="225678"/>
                  </a:lnTo>
                  <a:lnTo>
                    <a:pt x="172669" y="218821"/>
                  </a:lnTo>
                  <a:lnTo>
                    <a:pt x="172560" y="200405"/>
                  </a:lnTo>
                  <a:lnTo>
                    <a:pt x="170561" y="193421"/>
                  </a:lnTo>
                  <a:lnTo>
                    <a:pt x="170346" y="193166"/>
                  </a:lnTo>
                  <a:close/>
                </a:path>
                <a:path w="295275" h="295910">
                  <a:moveTo>
                    <a:pt x="99517" y="115824"/>
                  </a:moveTo>
                  <a:lnTo>
                    <a:pt x="84658" y="115824"/>
                  </a:lnTo>
                  <a:lnTo>
                    <a:pt x="78371" y="118363"/>
                  </a:lnTo>
                  <a:lnTo>
                    <a:pt x="73418" y="123698"/>
                  </a:lnTo>
                  <a:lnTo>
                    <a:pt x="68656" y="128904"/>
                  </a:lnTo>
                  <a:lnTo>
                    <a:pt x="66179" y="135636"/>
                  </a:lnTo>
                  <a:lnTo>
                    <a:pt x="66179" y="143890"/>
                  </a:lnTo>
                  <a:lnTo>
                    <a:pt x="67778" y="157226"/>
                  </a:lnTo>
                  <a:lnTo>
                    <a:pt x="72537" y="166751"/>
                  </a:lnTo>
                  <a:lnTo>
                    <a:pt x="80404" y="172466"/>
                  </a:lnTo>
                  <a:lnTo>
                    <a:pt x="91325" y="174371"/>
                  </a:lnTo>
                  <a:lnTo>
                    <a:pt x="98755" y="174371"/>
                  </a:lnTo>
                  <a:lnTo>
                    <a:pt x="104851" y="171703"/>
                  </a:lnTo>
                  <a:lnTo>
                    <a:pt x="109613" y="166497"/>
                  </a:lnTo>
                  <a:lnTo>
                    <a:pt x="113859" y="161544"/>
                  </a:lnTo>
                  <a:lnTo>
                    <a:pt x="88099" y="161544"/>
                  </a:lnTo>
                  <a:lnTo>
                    <a:pt x="85826" y="160020"/>
                  </a:lnTo>
                  <a:lnTo>
                    <a:pt x="84112" y="157099"/>
                  </a:lnTo>
                  <a:lnTo>
                    <a:pt x="82410" y="154304"/>
                  </a:lnTo>
                  <a:lnTo>
                    <a:pt x="81457" y="149987"/>
                  </a:lnTo>
                  <a:lnTo>
                    <a:pt x="81457" y="133603"/>
                  </a:lnTo>
                  <a:lnTo>
                    <a:pt x="85064" y="128270"/>
                  </a:lnTo>
                  <a:lnTo>
                    <a:pt x="113841" y="128270"/>
                  </a:lnTo>
                  <a:lnTo>
                    <a:pt x="109994" y="123698"/>
                  </a:lnTo>
                  <a:lnTo>
                    <a:pt x="105422" y="118363"/>
                  </a:lnTo>
                  <a:lnTo>
                    <a:pt x="99517" y="115824"/>
                  </a:lnTo>
                  <a:close/>
                </a:path>
                <a:path w="295275" h="295910">
                  <a:moveTo>
                    <a:pt x="113841" y="128270"/>
                  </a:moveTo>
                  <a:lnTo>
                    <a:pt x="98170" y="128270"/>
                  </a:lnTo>
                  <a:lnTo>
                    <a:pt x="101396" y="133603"/>
                  </a:lnTo>
                  <a:lnTo>
                    <a:pt x="101396" y="155955"/>
                  </a:lnTo>
                  <a:lnTo>
                    <a:pt x="97790" y="161544"/>
                  </a:lnTo>
                  <a:lnTo>
                    <a:pt x="113859" y="161544"/>
                  </a:lnTo>
                  <a:lnTo>
                    <a:pt x="114185" y="161162"/>
                  </a:lnTo>
                  <a:lnTo>
                    <a:pt x="116662" y="154304"/>
                  </a:lnTo>
                  <a:lnTo>
                    <a:pt x="116662" y="136144"/>
                  </a:lnTo>
                  <a:lnTo>
                    <a:pt x="114376" y="128904"/>
                  </a:lnTo>
                  <a:lnTo>
                    <a:pt x="113841" y="128270"/>
                  </a:lnTo>
                  <a:close/>
                </a:path>
                <a:path w="295275" h="295910">
                  <a:moveTo>
                    <a:pt x="295275" y="180339"/>
                  </a:moveTo>
                  <a:lnTo>
                    <a:pt x="235750" y="180339"/>
                  </a:lnTo>
                  <a:lnTo>
                    <a:pt x="235750" y="183134"/>
                  </a:lnTo>
                  <a:lnTo>
                    <a:pt x="235559" y="185800"/>
                  </a:lnTo>
                  <a:lnTo>
                    <a:pt x="235178" y="188213"/>
                  </a:lnTo>
                  <a:lnTo>
                    <a:pt x="234071" y="196209"/>
                  </a:lnTo>
                  <a:lnTo>
                    <a:pt x="232462" y="203977"/>
                  </a:lnTo>
                  <a:lnTo>
                    <a:pt x="230351" y="211484"/>
                  </a:lnTo>
                  <a:lnTo>
                    <a:pt x="226783" y="221361"/>
                  </a:lnTo>
                  <a:lnTo>
                    <a:pt x="225831" y="223520"/>
                  </a:lnTo>
                  <a:lnTo>
                    <a:pt x="224688" y="225805"/>
                  </a:lnTo>
                  <a:lnTo>
                    <a:pt x="224116" y="227329"/>
                  </a:lnTo>
                  <a:lnTo>
                    <a:pt x="222592" y="230377"/>
                  </a:lnTo>
                  <a:lnTo>
                    <a:pt x="221640" y="231775"/>
                  </a:lnTo>
                  <a:lnTo>
                    <a:pt x="220103" y="234823"/>
                  </a:lnTo>
                  <a:lnTo>
                    <a:pt x="216484" y="240919"/>
                  </a:lnTo>
                  <a:lnTo>
                    <a:pt x="212293" y="246761"/>
                  </a:lnTo>
                  <a:lnTo>
                    <a:pt x="206184" y="253873"/>
                  </a:lnTo>
                  <a:lnTo>
                    <a:pt x="206184" y="256412"/>
                  </a:lnTo>
                  <a:lnTo>
                    <a:pt x="207898" y="257937"/>
                  </a:lnTo>
                  <a:lnTo>
                    <a:pt x="243390" y="293566"/>
                  </a:lnTo>
                  <a:lnTo>
                    <a:pt x="245668" y="295783"/>
                  </a:lnTo>
                  <a:lnTo>
                    <a:pt x="270090" y="266953"/>
                  </a:lnTo>
                  <a:lnTo>
                    <a:pt x="271424" y="264795"/>
                  </a:lnTo>
                  <a:lnTo>
                    <a:pt x="272757" y="262509"/>
                  </a:lnTo>
                  <a:lnTo>
                    <a:pt x="274104" y="259969"/>
                  </a:lnTo>
                  <a:lnTo>
                    <a:pt x="275247" y="257683"/>
                  </a:lnTo>
                  <a:lnTo>
                    <a:pt x="276580" y="255270"/>
                  </a:lnTo>
                  <a:lnTo>
                    <a:pt x="278866" y="250444"/>
                  </a:lnTo>
                  <a:lnTo>
                    <a:pt x="279819" y="248158"/>
                  </a:lnTo>
                  <a:lnTo>
                    <a:pt x="282117" y="243077"/>
                  </a:lnTo>
                  <a:lnTo>
                    <a:pt x="284022" y="238125"/>
                  </a:lnTo>
                  <a:lnTo>
                    <a:pt x="285737" y="233045"/>
                  </a:lnTo>
                  <a:lnTo>
                    <a:pt x="286689" y="230632"/>
                  </a:lnTo>
                  <a:lnTo>
                    <a:pt x="287451" y="227837"/>
                  </a:lnTo>
                  <a:lnTo>
                    <a:pt x="288213" y="225425"/>
                  </a:lnTo>
                  <a:lnTo>
                    <a:pt x="288975" y="222758"/>
                  </a:lnTo>
                  <a:lnTo>
                    <a:pt x="294768" y="189797"/>
                  </a:lnTo>
                  <a:lnTo>
                    <a:pt x="295275" y="180339"/>
                  </a:lnTo>
                  <a:close/>
                </a:path>
                <a:path w="295275" h="295910">
                  <a:moveTo>
                    <a:pt x="247129" y="54737"/>
                  </a:moveTo>
                  <a:lnTo>
                    <a:pt x="204914" y="97027"/>
                  </a:lnTo>
                  <a:lnTo>
                    <a:pt x="210280" y="103288"/>
                  </a:lnTo>
                  <a:lnTo>
                    <a:pt x="215203" y="109870"/>
                  </a:lnTo>
                  <a:lnTo>
                    <a:pt x="226695" y="131063"/>
                  </a:lnTo>
                  <a:lnTo>
                    <a:pt x="228600" y="135636"/>
                  </a:lnTo>
                  <a:lnTo>
                    <a:pt x="229552" y="138049"/>
                  </a:lnTo>
                  <a:lnTo>
                    <a:pt x="230123" y="139826"/>
                  </a:lnTo>
                  <a:lnTo>
                    <a:pt x="230504" y="141350"/>
                  </a:lnTo>
                  <a:lnTo>
                    <a:pt x="231089" y="143128"/>
                  </a:lnTo>
                  <a:lnTo>
                    <a:pt x="231470" y="144652"/>
                  </a:lnTo>
                  <a:lnTo>
                    <a:pt x="231851" y="145541"/>
                  </a:lnTo>
                  <a:lnTo>
                    <a:pt x="232613" y="148844"/>
                  </a:lnTo>
                  <a:lnTo>
                    <a:pt x="233375" y="152273"/>
                  </a:lnTo>
                  <a:lnTo>
                    <a:pt x="235089" y="162687"/>
                  </a:lnTo>
                  <a:lnTo>
                    <a:pt x="235292" y="166497"/>
                  </a:lnTo>
                  <a:lnTo>
                    <a:pt x="235673" y="169925"/>
                  </a:lnTo>
                  <a:lnTo>
                    <a:pt x="235673" y="171830"/>
                  </a:lnTo>
                  <a:lnTo>
                    <a:pt x="295275" y="171830"/>
                  </a:lnTo>
                  <a:lnTo>
                    <a:pt x="288201" y="126746"/>
                  </a:lnTo>
                  <a:lnTo>
                    <a:pt x="272161" y="88646"/>
                  </a:lnTo>
                  <a:lnTo>
                    <a:pt x="262039" y="73151"/>
                  </a:lnTo>
                  <a:lnTo>
                    <a:pt x="259740" y="69850"/>
                  </a:lnTo>
                  <a:lnTo>
                    <a:pt x="258025" y="67945"/>
                  </a:lnTo>
                  <a:lnTo>
                    <a:pt x="256489" y="65659"/>
                  </a:lnTo>
                  <a:lnTo>
                    <a:pt x="254774" y="63500"/>
                  </a:lnTo>
                  <a:lnTo>
                    <a:pt x="252285" y="60451"/>
                  </a:lnTo>
                  <a:lnTo>
                    <a:pt x="249618" y="57530"/>
                  </a:lnTo>
                  <a:lnTo>
                    <a:pt x="247129" y="54737"/>
                  </a:lnTo>
                  <a:close/>
                </a:path>
                <a:path w="295275" h="295910">
                  <a:moveTo>
                    <a:pt x="124307" y="0"/>
                  </a:moveTo>
                  <a:lnTo>
                    <a:pt x="124307" y="59689"/>
                  </a:lnTo>
                  <a:lnTo>
                    <a:pt x="127927" y="59816"/>
                  </a:lnTo>
                  <a:lnTo>
                    <a:pt x="131559" y="60071"/>
                  </a:lnTo>
                  <a:lnTo>
                    <a:pt x="135001" y="60451"/>
                  </a:lnTo>
                  <a:lnTo>
                    <a:pt x="140347" y="61213"/>
                  </a:lnTo>
                  <a:lnTo>
                    <a:pt x="143027" y="61722"/>
                  </a:lnTo>
                  <a:lnTo>
                    <a:pt x="145503" y="62357"/>
                  </a:lnTo>
                  <a:lnTo>
                    <a:pt x="147993" y="62864"/>
                  </a:lnTo>
                  <a:lnTo>
                    <a:pt x="150469" y="63500"/>
                  </a:lnTo>
                  <a:lnTo>
                    <a:pt x="153911" y="64515"/>
                  </a:lnTo>
                  <a:lnTo>
                    <a:pt x="156197" y="65277"/>
                  </a:lnTo>
                  <a:lnTo>
                    <a:pt x="157162" y="65659"/>
                  </a:lnTo>
                  <a:lnTo>
                    <a:pt x="157924" y="65786"/>
                  </a:lnTo>
                  <a:lnTo>
                    <a:pt x="160401" y="66801"/>
                  </a:lnTo>
                  <a:lnTo>
                    <a:pt x="162890" y="67563"/>
                  </a:lnTo>
                  <a:lnTo>
                    <a:pt x="165176" y="68707"/>
                  </a:lnTo>
                  <a:lnTo>
                    <a:pt x="168427" y="69976"/>
                  </a:lnTo>
                  <a:lnTo>
                    <a:pt x="171488" y="71374"/>
                  </a:lnTo>
                  <a:lnTo>
                    <a:pt x="174345" y="72898"/>
                  </a:lnTo>
                  <a:lnTo>
                    <a:pt x="178930" y="75184"/>
                  </a:lnTo>
                  <a:lnTo>
                    <a:pt x="186194" y="79883"/>
                  </a:lnTo>
                  <a:lnTo>
                    <a:pt x="192874" y="84836"/>
                  </a:lnTo>
                  <a:lnTo>
                    <a:pt x="198996" y="90677"/>
                  </a:lnTo>
                  <a:lnTo>
                    <a:pt x="241401" y="48260"/>
                  </a:lnTo>
                  <a:lnTo>
                    <a:pt x="239483" y="46354"/>
                  </a:lnTo>
                  <a:lnTo>
                    <a:pt x="237578" y="44576"/>
                  </a:lnTo>
                  <a:lnTo>
                    <a:pt x="235470" y="42925"/>
                  </a:lnTo>
                  <a:lnTo>
                    <a:pt x="233565" y="41148"/>
                  </a:lnTo>
                  <a:lnTo>
                    <a:pt x="227266" y="36195"/>
                  </a:lnTo>
                  <a:lnTo>
                    <a:pt x="226110" y="35433"/>
                  </a:lnTo>
                  <a:lnTo>
                    <a:pt x="224015" y="33909"/>
                  </a:lnTo>
                  <a:lnTo>
                    <a:pt x="221907" y="32512"/>
                  </a:lnTo>
                  <a:lnTo>
                    <a:pt x="219811" y="30987"/>
                  </a:lnTo>
                  <a:lnTo>
                    <a:pt x="215417" y="27939"/>
                  </a:lnTo>
                  <a:lnTo>
                    <a:pt x="211023" y="25019"/>
                  </a:lnTo>
                  <a:lnTo>
                    <a:pt x="206248" y="22351"/>
                  </a:lnTo>
                  <a:lnTo>
                    <a:pt x="203962" y="20954"/>
                  </a:lnTo>
                  <a:lnTo>
                    <a:pt x="201663" y="19812"/>
                  </a:lnTo>
                  <a:lnTo>
                    <a:pt x="199186" y="18414"/>
                  </a:lnTo>
                  <a:lnTo>
                    <a:pt x="189636" y="13842"/>
                  </a:lnTo>
                  <a:lnTo>
                    <a:pt x="182181" y="11175"/>
                  </a:lnTo>
                  <a:lnTo>
                    <a:pt x="179692" y="10160"/>
                  </a:lnTo>
                  <a:lnTo>
                    <a:pt x="164460" y="5572"/>
                  </a:lnTo>
                  <a:lnTo>
                    <a:pt x="151404" y="2698"/>
                  </a:lnTo>
                  <a:lnTo>
                    <a:pt x="138026" y="825"/>
                  </a:lnTo>
                  <a:lnTo>
                    <a:pt x="124307" y="0"/>
                  </a:lnTo>
                  <a:close/>
                </a:path>
                <a:path w="295275" h="295910">
                  <a:moveTo>
                    <a:pt x="116243" y="0"/>
                  </a:moveTo>
                  <a:lnTo>
                    <a:pt x="113576" y="0"/>
                  </a:lnTo>
                  <a:lnTo>
                    <a:pt x="110718" y="253"/>
                  </a:lnTo>
                  <a:lnTo>
                    <a:pt x="107670" y="380"/>
                  </a:lnTo>
                  <a:lnTo>
                    <a:pt x="101003" y="1015"/>
                  </a:lnTo>
                  <a:lnTo>
                    <a:pt x="93941" y="1777"/>
                  </a:lnTo>
                  <a:lnTo>
                    <a:pt x="87274" y="3048"/>
                  </a:lnTo>
                  <a:lnTo>
                    <a:pt x="84607" y="3683"/>
                  </a:lnTo>
                  <a:lnTo>
                    <a:pt x="81940" y="4190"/>
                  </a:lnTo>
                  <a:lnTo>
                    <a:pt x="79273" y="4825"/>
                  </a:lnTo>
                  <a:lnTo>
                    <a:pt x="76796" y="5334"/>
                  </a:lnTo>
                  <a:lnTo>
                    <a:pt x="74129" y="6096"/>
                  </a:lnTo>
                  <a:lnTo>
                    <a:pt x="70319" y="7365"/>
                  </a:lnTo>
                  <a:lnTo>
                    <a:pt x="67652" y="8127"/>
                  </a:lnTo>
                  <a:lnTo>
                    <a:pt x="59842" y="10540"/>
                  </a:lnTo>
                  <a:lnTo>
                    <a:pt x="23444" y="29463"/>
                  </a:lnTo>
                  <a:lnTo>
                    <a:pt x="21348" y="30987"/>
                  </a:lnTo>
                  <a:lnTo>
                    <a:pt x="16954" y="33909"/>
                  </a:lnTo>
                  <a:lnTo>
                    <a:pt x="12954" y="36957"/>
                  </a:lnTo>
                  <a:lnTo>
                    <a:pt x="8762" y="40386"/>
                  </a:lnTo>
                  <a:lnTo>
                    <a:pt x="5715" y="42925"/>
                  </a:lnTo>
                  <a:lnTo>
                    <a:pt x="0" y="48260"/>
                  </a:lnTo>
                  <a:lnTo>
                    <a:pt x="41922" y="90677"/>
                  </a:lnTo>
                  <a:lnTo>
                    <a:pt x="57771" y="78138"/>
                  </a:lnTo>
                  <a:lnTo>
                    <a:pt x="75653" y="68564"/>
                  </a:lnTo>
                  <a:lnTo>
                    <a:pt x="95250" y="62299"/>
                  </a:lnTo>
                  <a:lnTo>
                    <a:pt x="116243" y="59689"/>
                  </a:lnTo>
                  <a:lnTo>
                    <a:pt x="116243" y="0"/>
                  </a:lnTo>
                  <a:close/>
                </a:path>
              </a:pathLst>
            </a:custGeom>
            <a:solidFill>
              <a:srgbClr val="A8B11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a:extLst>
              <a:ext uri="{C183D7F6-B498-43B3-948B-1728B52AA6E4}">
                <adec:decorative xmlns:adec="http://schemas.microsoft.com/office/drawing/2017/decorative" val="1"/>
              </a:ext>
            </a:extLst>
          </p:cNvPr>
          <p:cNvGrpSpPr/>
          <p:nvPr/>
        </p:nvGrpSpPr>
        <p:grpSpPr>
          <a:xfrm>
            <a:off x="0" y="536550"/>
            <a:ext cx="12192000" cy="6105313"/>
            <a:chOff x="0" y="402412"/>
            <a:chExt cx="9144000" cy="4578985"/>
          </a:xfrm>
        </p:grpSpPr>
        <p:pic>
          <p:nvPicPr>
            <p:cNvPr id="3" name="object 3"/>
            <p:cNvPicPr/>
            <p:nvPr/>
          </p:nvPicPr>
          <p:blipFill>
            <a:blip r:embed="rId2" cstate="print"/>
            <a:stretch>
              <a:fillRect/>
            </a:stretch>
          </p:blipFill>
          <p:spPr>
            <a:xfrm>
              <a:off x="0" y="402412"/>
              <a:ext cx="9143999" cy="549175"/>
            </a:xfrm>
            <a:prstGeom prst="rect">
              <a:avLst/>
            </a:prstGeom>
          </p:spPr>
        </p:pic>
        <p:pic>
          <p:nvPicPr>
            <p:cNvPr id="4" name="object 4"/>
            <p:cNvPicPr/>
            <p:nvPr/>
          </p:nvPicPr>
          <p:blipFill>
            <a:blip r:embed="rId3" cstate="print"/>
            <a:stretch>
              <a:fillRect/>
            </a:stretch>
          </p:blipFill>
          <p:spPr>
            <a:xfrm>
              <a:off x="2356900" y="703487"/>
              <a:ext cx="4277799" cy="4277799"/>
            </a:xfrm>
            <a:prstGeom prst="rect">
              <a:avLst/>
            </a:prstGeom>
          </p:spPr>
        </p:pic>
        <p:pic>
          <p:nvPicPr>
            <p:cNvPr id="5" name="object 5"/>
            <p:cNvPicPr/>
            <p:nvPr/>
          </p:nvPicPr>
          <p:blipFill>
            <a:blip r:embed="rId2" cstate="print"/>
            <a:stretch>
              <a:fillRect/>
            </a:stretch>
          </p:blipFill>
          <p:spPr>
            <a:xfrm>
              <a:off x="0" y="402412"/>
              <a:ext cx="9143999" cy="549175"/>
            </a:xfrm>
            <a:prstGeom prst="rect">
              <a:avLst/>
            </a:prstGeom>
          </p:spPr>
        </p:pic>
        <p:pic>
          <p:nvPicPr>
            <p:cNvPr id="6" name="object 6"/>
            <p:cNvPicPr/>
            <p:nvPr/>
          </p:nvPicPr>
          <p:blipFill>
            <a:blip r:embed="rId4" cstate="print"/>
            <a:stretch>
              <a:fillRect/>
            </a:stretch>
          </p:blipFill>
          <p:spPr>
            <a:xfrm>
              <a:off x="4891636" y="2839550"/>
              <a:ext cx="1409963" cy="1885454"/>
            </a:xfrm>
            <a:prstGeom prst="rect">
              <a:avLst/>
            </a:prstGeom>
          </p:spPr>
        </p:pic>
      </p:grpSp>
      <p:sp>
        <p:nvSpPr>
          <p:cNvPr id="7" name="object 7"/>
          <p:cNvSpPr txBox="1"/>
          <p:nvPr/>
        </p:nvSpPr>
        <p:spPr>
          <a:xfrm>
            <a:off x="811463" y="4173384"/>
            <a:ext cx="2235200" cy="864339"/>
          </a:xfrm>
          <a:prstGeom prst="rect">
            <a:avLst/>
          </a:prstGeom>
        </p:spPr>
        <p:txBody>
          <a:bodyPr vert="horz" wrap="square" lIns="0" tIns="30480" rIns="0" bIns="0" rtlCol="0">
            <a:spAutoFit/>
          </a:bodyPr>
          <a:lstStyle/>
          <a:p>
            <a:pPr marL="16933" marR="6773" indent="403003" algn="r" defTabSz="1219170">
              <a:lnSpc>
                <a:spcPts val="2200"/>
              </a:lnSpc>
              <a:spcBef>
                <a:spcPts val="240"/>
              </a:spcBef>
            </a:pPr>
            <a:r>
              <a:rPr sz="1867" b="1" spc="107" dirty="0">
                <a:solidFill>
                  <a:srgbClr val="FFFFFF"/>
                </a:solidFill>
                <a:latin typeface="Century Gothic"/>
                <a:cs typeface="Century Gothic"/>
              </a:rPr>
              <a:t>2)</a:t>
            </a:r>
            <a:r>
              <a:rPr sz="1867" b="1" spc="-127" dirty="0">
                <a:solidFill>
                  <a:srgbClr val="FFFFFF"/>
                </a:solidFill>
                <a:latin typeface="Century Gothic"/>
                <a:cs typeface="Century Gothic"/>
              </a:rPr>
              <a:t> </a:t>
            </a:r>
            <a:r>
              <a:rPr sz="1867" b="1" spc="53" dirty="0">
                <a:solidFill>
                  <a:srgbClr val="FFFFFF"/>
                </a:solidFill>
                <a:latin typeface="Century Gothic"/>
                <a:cs typeface="Century Gothic"/>
              </a:rPr>
              <a:t>Increasingly </a:t>
            </a:r>
            <a:r>
              <a:rPr sz="1867" b="1" spc="-500" dirty="0">
                <a:solidFill>
                  <a:srgbClr val="FFFFFF"/>
                </a:solidFill>
                <a:latin typeface="Century Gothic"/>
                <a:cs typeface="Century Gothic"/>
              </a:rPr>
              <a:t> </a:t>
            </a:r>
            <a:r>
              <a:rPr sz="1867" b="1" spc="27" dirty="0">
                <a:solidFill>
                  <a:srgbClr val="FFFFFF"/>
                </a:solidFill>
                <a:latin typeface="Century Gothic"/>
                <a:cs typeface="Century Gothic"/>
              </a:rPr>
              <a:t>unacceptable</a:t>
            </a:r>
            <a:r>
              <a:rPr sz="1867" b="1" spc="-80" dirty="0">
                <a:solidFill>
                  <a:srgbClr val="FFFFFF"/>
                </a:solidFill>
                <a:latin typeface="Century Gothic"/>
                <a:cs typeface="Century Gothic"/>
              </a:rPr>
              <a:t> </a:t>
            </a:r>
            <a:r>
              <a:rPr sz="1867" b="1" spc="13" dirty="0">
                <a:solidFill>
                  <a:srgbClr val="FFFFFF"/>
                </a:solidFill>
                <a:latin typeface="Century Gothic"/>
                <a:cs typeface="Century Gothic"/>
              </a:rPr>
              <a:t>ESG</a:t>
            </a:r>
            <a:endParaRPr sz="1867">
              <a:solidFill>
                <a:prstClr val="black"/>
              </a:solidFill>
              <a:latin typeface="Century Gothic"/>
              <a:cs typeface="Century Gothic"/>
            </a:endParaRPr>
          </a:p>
          <a:p>
            <a:pPr marR="6773" algn="r" defTabSz="1219170">
              <a:lnSpc>
                <a:spcPts val="2133"/>
              </a:lnSpc>
            </a:pPr>
            <a:r>
              <a:rPr sz="1867" b="1" spc="87" dirty="0">
                <a:solidFill>
                  <a:srgbClr val="FFFFFF"/>
                </a:solidFill>
                <a:latin typeface="Century Gothic"/>
                <a:cs typeface="Century Gothic"/>
              </a:rPr>
              <a:t>impacts</a:t>
            </a:r>
            <a:endParaRPr sz="1867">
              <a:solidFill>
                <a:prstClr val="black"/>
              </a:solidFill>
              <a:latin typeface="Century Gothic"/>
              <a:cs typeface="Century Gothic"/>
            </a:endParaRPr>
          </a:p>
        </p:txBody>
      </p:sp>
      <p:sp>
        <p:nvSpPr>
          <p:cNvPr id="8" name="object 8"/>
          <p:cNvSpPr txBox="1"/>
          <p:nvPr/>
        </p:nvSpPr>
        <p:spPr>
          <a:xfrm>
            <a:off x="8982784" y="4173385"/>
            <a:ext cx="2822787" cy="876308"/>
          </a:xfrm>
          <a:prstGeom prst="rect">
            <a:avLst/>
          </a:prstGeom>
        </p:spPr>
        <p:txBody>
          <a:bodyPr vert="horz" wrap="square" lIns="0" tIns="16933" rIns="0" bIns="0" rtlCol="0">
            <a:spAutoFit/>
          </a:bodyPr>
          <a:lstStyle/>
          <a:p>
            <a:pPr marL="16933" defTabSz="1219170">
              <a:lnSpc>
                <a:spcPts val="2219"/>
              </a:lnSpc>
              <a:spcBef>
                <a:spcPts val="133"/>
              </a:spcBef>
            </a:pPr>
            <a:r>
              <a:rPr sz="1867" b="1" spc="133" dirty="0">
                <a:solidFill>
                  <a:srgbClr val="FFFFFF"/>
                </a:solidFill>
                <a:latin typeface="Century Gothic"/>
                <a:cs typeface="Century Gothic"/>
              </a:rPr>
              <a:t>3)</a:t>
            </a:r>
            <a:r>
              <a:rPr sz="1867" b="1" spc="-113" dirty="0">
                <a:solidFill>
                  <a:srgbClr val="FFFFFF"/>
                </a:solidFill>
                <a:latin typeface="Century Gothic"/>
                <a:cs typeface="Century Gothic"/>
              </a:rPr>
              <a:t> </a:t>
            </a:r>
            <a:r>
              <a:rPr sz="1867" b="1" spc="60" dirty="0">
                <a:solidFill>
                  <a:srgbClr val="FFFFFF"/>
                </a:solidFill>
                <a:latin typeface="Century Gothic"/>
                <a:cs typeface="Century Gothic"/>
              </a:rPr>
              <a:t>China</a:t>
            </a:r>
            <a:r>
              <a:rPr sz="1867" b="1" spc="-113" dirty="0">
                <a:solidFill>
                  <a:srgbClr val="FFFFFF"/>
                </a:solidFill>
                <a:latin typeface="Century Gothic"/>
                <a:cs typeface="Century Gothic"/>
              </a:rPr>
              <a:t> </a:t>
            </a:r>
            <a:r>
              <a:rPr sz="1867" b="1" spc="67" dirty="0">
                <a:solidFill>
                  <a:srgbClr val="FFFFFF"/>
                </a:solidFill>
                <a:latin typeface="Century Gothic"/>
                <a:cs typeface="Century Gothic"/>
              </a:rPr>
              <a:t>Control</a:t>
            </a:r>
            <a:endParaRPr sz="1867">
              <a:solidFill>
                <a:prstClr val="black"/>
              </a:solidFill>
              <a:latin typeface="Century Gothic"/>
              <a:cs typeface="Century Gothic"/>
            </a:endParaRPr>
          </a:p>
          <a:p>
            <a:pPr marL="298865" marR="6773" defTabSz="1219170">
              <a:lnSpc>
                <a:spcPts val="2200"/>
              </a:lnSpc>
              <a:spcBef>
                <a:spcPts val="87"/>
              </a:spcBef>
            </a:pPr>
            <a:r>
              <a:rPr sz="1867" b="1" spc="113" dirty="0">
                <a:solidFill>
                  <a:srgbClr val="FFFFFF"/>
                </a:solidFill>
                <a:latin typeface="Century Gothic"/>
                <a:cs typeface="Century Gothic"/>
              </a:rPr>
              <a:t>High-risk </a:t>
            </a:r>
            <a:r>
              <a:rPr sz="1867" b="1" spc="53" dirty="0">
                <a:solidFill>
                  <a:srgbClr val="FFFFFF"/>
                </a:solidFill>
                <a:latin typeface="Century Gothic"/>
                <a:cs typeface="Century Gothic"/>
              </a:rPr>
              <a:t>Locations </a:t>
            </a:r>
            <a:r>
              <a:rPr sz="1867" b="1" spc="60" dirty="0">
                <a:solidFill>
                  <a:srgbClr val="FFFFFF"/>
                </a:solidFill>
                <a:latin typeface="Century Gothic"/>
                <a:cs typeface="Century Gothic"/>
              </a:rPr>
              <a:t> </a:t>
            </a:r>
            <a:r>
              <a:rPr sz="1867" b="1" spc="107" dirty="0">
                <a:solidFill>
                  <a:srgbClr val="FFFFFF"/>
                </a:solidFill>
                <a:latin typeface="Century Gothic"/>
                <a:cs typeface="Century Gothic"/>
              </a:rPr>
              <a:t>Transportation</a:t>
            </a:r>
            <a:r>
              <a:rPr sz="1867" b="1" spc="-80" dirty="0">
                <a:solidFill>
                  <a:srgbClr val="FFFFFF"/>
                </a:solidFill>
                <a:latin typeface="Century Gothic"/>
                <a:cs typeface="Century Gothic"/>
              </a:rPr>
              <a:t> </a:t>
            </a:r>
            <a:r>
              <a:rPr sz="1867" b="1" spc="93" dirty="0">
                <a:solidFill>
                  <a:srgbClr val="FFFFFF"/>
                </a:solidFill>
                <a:latin typeface="Century Gothic"/>
                <a:cs typeface="Century Gothic"/>
              </a:rPr>
              <a:t>costs</a:t>
            </a:r>
            <a:endParaRPr sz="1867">
              <a:solidFill>
                <a:prstClr val="black"/>
              </a:solidFill>
              <a:latin typeface="Century Gothic"/>
              <a:cs typeface="Century Gothic"/>
            </a:endParaRPr>
          </a:p>
        </p:txBody>
      </p:sp>
      <p:sp>
        <p:nvSpPr>
          <p:cNvPr id="9" name="object 9"/>
          <p:cNvSpPr txBox="1"/>
          <p:nvPr/>
        </p:nvSpPr>
        <p:spPr>
          <a:xfrm>
            <a:off x="7643133" y="1597950"/>
            <a:ext cx="3749040" cy="879066"/>
          </a:xfrm>
          <a:prstGeom prst="rect">
            <a:avLst/>
          </a:prstGeom>
        </p:spPr>
        <p:txBody>
          <a:bodyPr vert="horz" wrap="square" lIns="0" tIns="16933" rIns="0" bIns="0" rtlCol="0">
            <a:spAutoFit/>
          </a:bodyPr>
          <a:lstStyle/>
          <a:p>
            <a:pPr marL="298865" marR="6773" indent="-282780" algn="just" defTabSz="1219170">
              <a:spcBef>
                <a:spcPts val="133"/>
              </a:spcBef>
            </a:pPr>
            <a:r>
              <a:rPr sz="1867" b="1" spc="-93" dirty="0">
                <a:solidFill>
                  <a:srgbClr val="FFFFFF"/>
                </a:solidFill>
                <a:latin typeface="Century Gothic"/>
                <a:cs typeface="Century Gothic"/>
              </a:rPr>
              <a:t>1)</a:t>
            </a:r>
            <a:r>
              <a:rPr sz="1867" b="1" spc="-80" dirty="0">
                <a:solidFill>
                  <a:srgbClr val="FFFFFF"/>
                </a:solidFill>
                <a:latin typeface="Century Gothic"/>
                <a:cs typeface="Century Gothic"/>
              </a:rPr>
              <a:t> </a:t>
            </a:r>
            <a:r>
              <a:rPr sz="1867" b="1" spc="53" dirty="0">
                <a:solidFill>
                  <a:srgbClr val="FFFFFF"/>
                </a:solidFill>
                <a:latin typeface="Century Gothic"/>
                <a:cs typeface="Century Gothic"/>
              </a:rPr>
              <a:t>Land</a:t>
            </a:r>
            <a:r>
              <a:rPr sz="1867" b="1" spc="-80" dirty="0">
                <a:solidFill>
                  <a:srgbClr val="FFFFFF"/>
                </a:solidFill>
                <a:latin typeface="Century Gothic"/>
                <a:cs typeface="Century Gothic"/>
              </a:rPr>
              <a:t> </a:t>
            </a:r>
            <a:r>
              <a:rPr sz="1867" b="1" dirty="0">
                <a:solidFill>
                  <a:srgbClr val="FFFFFF"/>
                </a:solidFill>
                <a:latin typeface="Century Gothic"/>
                <a:cs typeface="Century Gothic"/>
              </a:rPr>
              <a:t>Ore</a:t>
            </a:r>
            <a:r>
              <a:rPr sz="1867" b="1" spc="-80" dirty="0">
                <a:solidFill>
                  <a:srgbClr val="FFFFFF"/>
                </a:solidFill>
                <a:latin typeface="Century Gothic"/>
                <a:cs typeface="Century Gothic"/>
              </a:rPr>
              <a:t> </a:t>
            </a:r>
            <a:r>
              <a:rPr sz="1867" b="1" spc="40" dirty="0">
                <a:solidFill>
                  <a:srgbClr val="FFFFFF"/>
                </a:solidFill>
                <a:latin typeface="Century Gothic"/>
                <a:cs typeface="Century Gothic"/>
              </a:rPr>
              <a:t>Grades</a:t>
            </a:r>
            <a:r>
              <a:rPr sz="1867" b="1" spc="-80" dirty="0">
                <a:solidFill>
                  <a:srgbClr val="FFFFFF"/>
                </a:solidFill>
                <a:latin typeface="Century Gothic"/>
                <a:cs typeface="Century Gothic"/>
              </a:rPr>
              <a:t> </a:t>
            </a:r>
            <a:r>
              <a:rPr sz="1867" b="1" spc="40" dirty="0">
                <a:solidFill>
                  <a:srgbClr val="FFFFFF"/>
                </a:solidFill>
                <a:latin typeface="Century Gothic"/>
                <a:cs typeface="Century Gothic"/>
              </a:rPr>
              <a:t>Decreasing  </a:t>
            </a:r>
            <a:r>
              <a:rPr sz="1867" b="1" spc="87" dirty="0">
                <a:solidFill>
                  <a:srgbClr val="FFFFFF"/>
                </a:solidFill>
                <a:latin typeface="Century Gothic"/>
                <a:cs typeface="Century Gothic"/>
              </a:rPr>
              <a:t>Battery</a:t>
            </a:r>
            <a:r>
              <a:rPr sz="1867" b="1" spc="-87" dirty="0">
                <a:solidFill>
                  <a:srgbClr val="FFFFFF"/>
                </a:solidFill>
                <a:latin typeface="Century Gothic"/>
                <a:cs typeface="Century Gothic"/>
              </a:rPr>
              <a:t> </a:t>
            </a:r>
            <a:r>
              <a:rPr sz="1867" b="1" spc="40" dirty="0">
                <a:solidFill>
                  <a:srgbClr val="FFFFFF"/>
                </a:solidFill>
                <a:latin typeface="Century Gothic"/>
                <a:cs typeface="Century Gothic"/>
              </a:rPr>
              <a:t>Metal</a:t>
            </a:r>
            <a:r>
              <a:rPr sz="1867" b="1" spc="-87" dirty="0">
                <a:solidFill>
                  <a:srgbClr val="FFFFFF"/>
                </a:solidFill>
                <a:latin typeface="Century Gothic"/>
                <a:cs typeface="Century Gothic"/>
              </a:rPr>
              <a:t> </a:t>
            </a:r>
            <a:r>
              <a:rPr sz="1867" b="1" spc="47" dirty="0">
                <a:solidFill>
                  <a:srgbClr val="FFFFFF"/>
                </a:solidFill>
                <a:latin typeface="Century Gothic"/>
                <a:cs typeface="Century Gothic"/>
              </a:rPr>
              <a:t>Deficit</a:t>
            </a:r>
            <a:r>
              <a:rPr sz="1867" b="1" spc="-87" dirty="0">
                <a:solidFill>
                  <a:srgbClr val="FFFFFF"/>
                </a:solidFill>
                <a:latin typeface="Century Gothic"/>
                <a:cs typeface="Century Gothic"/>
              </a:rPr>
              <a:t> </a:t>
            </a:r>
            <a:r>
              <a:rPr sz="1867" b="1" spc="33" dirty="0">
                <a:solidFill>
                  <a:srgbClr val="FFFFFF"/>
                </a:solidFill>
                <a:latin typeface="Century Gothic"/>
                <a:cs typeface="Century Gothic"/>
              </a:rPr>
              <a:t>by</a:t>
            </a:r>
            <a:r>
              <a:rPr sz="1867" b="1" spc="-80" dirty="0">
                <a:solidFill>
                  <a:srgbClr val="FFFFFF"/>
                </a:solidFill>
                <a:latin typeface="Century Gothic"/>
                <a:cs typeface="Century Gothic"/>
              </a:rPr>
              <a:t> </a:t>
            </a:r>
            <a:r>
              <a:rPr sz="1867" b="1" spc="87" dirty="0">
                <a:solidFill>
                  <a:srgbClr val="FFFFFF"/>
                </a:solidFill>
                <a:latin typeface="Century Gothic"/>
                <a:cs typeface="Century Gothic"/>
              </a:rPr>
              <a:t>2025 </a:t>
            </a:r>
            <a:r>
              <a:rPr sz="1867" b="1" spc="-507" dirty="0">
                <a:solidFill>
                  <a:srgbClr val="FFFFFF"/>
                </a:solidFill>
                <a:latin typeface="Century Gothic"/>
                <a:cs typeface="Century Gothic"/>
              </a:rPr>
              <a:t> </a:t>
            </a:r>
            <a:r>
              <a:rPr sz="1867" b="1" spc="40" dirty="0">
                <a:solidFill>
                  <a:srgbClr val="FFFFFF"/>
                </a:solidFill>
                <a:latin typeface="Century Gothic"/>
                <a:cs typeface="Century Gothic"/>
              </a:rPr>
              <a:t>Metal</a:t>
            </a:r>
            <a:r>
              <a:rPr sz="1867" b="1" spc="-87" dirty="0">
                <a:solidFill>
                  <a:srgbClr val="FFFFFF"/>
                </a:solidFill>
                <a:latin typeface="Century Gothic"/>
                <a:cs typeface="Century Gothic"/>
              </a:rPr>
              <a:t> </a:t>
            </a:r>
            <a:r>
              <a:rPr sz="1867" b="1" spc="40" dirty="0">
                <a:solidFill>
                  <a:srgbClr val="FFFFFF"/>
                </a:solidFill>
                <a:latin typeface="Century Gothic"/>
                <a:cs typeface="Century Gothic"/>
              </a:rPr>
              <a:t>Price</a:t>
            </a:r>
            <a:r>
              <a:rPr sz="1867" b="1" spc="-87" dirty="0">
                <a:solidFill>
                  <a:srgbClr val="FFFFFF"/>
                </a:solidFill>
                <a:latin typeface="Century Gothic"/>
                <a:cs typeface="Century Gothic"/>
              </a:rPr>
              <a:t> </a:t>
            </a:r>
            <a:r>
              <a:rPr sz="1867" b="1" spc="67" dirty="0">
                <a:solidFill>
                  <a:srgbClr val="FFFFFF"/>
                </a:solidFill>
                <a:latin typeface="Century Gothic"/>
                <a:cs typeface="Century Gothic"/>
              </a:rPr>
              <a:t>increases</a:t>
            </a:r>
            <a:endParaRPr sz="1867">
              <a:solidFill>
                <a:prstClr val="black"/>
              </a:solidFill>
              <a:latin typeface="Century Gothic"/>
              <a:cs typeface="Century Gothic"/>
            </a:endParaRPr>
          </a:p>
        </p:txBody>
      </p:sp>
      <p:sp>
        <p:nvSpPr>
          <p:cNvPr id="10" name="object 10"/>
          <p:cNvSpPr txBox="1">
            <a:spLocks noGrp="1"/>
          </p:cNvSpPr>
          <p:nvPr>
            <p:ph type="title"/>
          </p:nvPr>
        </p:nvSpPr>
        <p:spPr>
          <a:xfrm>
            <a:off x="1707235" y="182915"/>
            <a:ext cx="8779087" cy="468440"/>
          </a:xfrm>
          <a:prstGeom prst="rect">
            <a:avLst/>
          </a:prstGeom>
        </p:spPr>
        <p:txBody>
          <a:bodyPr vert="horz" wrap="square" lIns="0" tIns="16933" rIns="0" bIns="0" rtlCol="0">
            <a:spAutoFit/>
          </a:bodyPr>
          <a:lstStyle/>
          <a:p>
            <a:pPr marL="16933">
              <a:spcBef>
                <a:spcPts val="133"/>
              </a:spcBef>
            </a:pPr>
            <a:r>
              <a:rPr sz="2933" spc="40" dirty="0"/>
              <a:t>Key</a:t>
            </a:r>
            <a:r>
              <a:rPr sz="2933" spc="-133" dirty="0"/>
              <a:t> </a:t>
            </a:r>
            <a:r>
              <a:rPr sz="2933" spc="133" dirty="0"/>
              <a:t>Problems</a:t>
            </a:r>
            <a:r>
              <a:rPr sz="2933" spc="-127" dirty="0"/>
              <a:t> </a:t>
            </a:r>
            <a:r>
              <a:rPr sz="2933" spc="167" dirty="0"/>
              <a:t>with</a:t>
            </a:r>
            <a:r>
              <a:rPr sz="2933" spc="-127" dirty="0"/>
              <a:t> </a:t>
            </a:r>
            <a:r>
              <a:rPr sz="2933" spc="133" dirty="0"/>
              <a:t>Li-Ion</a:t>
            </a:r>
            <a:r>
              <a:rPr sz="2933" spc="-127" dirty="0"/>
              <a:t> </a:t>
            </a:r>
            <a:r>
              <a:rPr sz="2933" spc="140" dirty="0"/>
              <a:t>Battery</a:t>
            </a:r>
            <a:r>
              <a:rPr sz="2933" spc="-127" dirty="0"/>
              <a:t> </a:t>
            </a:r>
            <a:r>
              <a:rPr sz="2933" spc="120" dirty="0"/>
              <a:t>Supply</a:t>
            </a:r>
            <a:r>
              <a:rPr sz="2933" spc="-127" dirty="0"/>
              <a:t> </a:t>
            </a:r>
            <a:r>
              <a:rPr sz="2933" spc="93" dirty="0"/>
              <a:t>Chain</a:t>
            </a:r>
            <a:endParaRPr sz="2933"/>
          </a:p>
        </p:txBody>
      </p:sp>
      <p:pic>
        <p:nvPicPr>
          <p:cNvPr id="11" name="object 11">
            <a:extLst>
              <a:ext uri="{C183D7F6-B498-43B3-948B-1728B52AA6E4}">
                <adec:decorative xmlns:adec="http://schemas.microsoft.com/office/drawing/2017/decorative" val="1"/>
              </a:ext>
            </a:extLst>
          </p:cNvPr>
          <p:cNvPicPr/>
          <p:nvPr/>
        </p:nvPicPr>
        <p:blipFill>
          <a:blip r:embed="rId5" cstate="print"/>
          <a:stretch>
            <a:fillRect/>
          </a:stretch>
        </p:blipFill>
        <p:spPr>
          <a:xfrm>
            <a:off x="3621957" y="3750087"/>
            <a:ext cx="758399" cy="758399"/>
          </a:xfrm>
          <a:prstGeom prst="rect">
            <a:avLst/>
          </a:prstGeom>
        </p:spPr>
      </p:pic>
      <p:sp>
        <p:nvSpPr>
          <p:cNvPr id="12" name="object 12"/>
          <p:cNvSpPr txBox="1"/>
          <p:nvPr/>
        </p:nvSpPr>
        <p:spPr>
          <a:xfrm>
            <a:off x="3606123" y="4406690"/>
            <a:ext cx="790787" cy="140209"/>
          </a:xfrm>
          <a:prstGeom prst="rect">
            <a:avLst/>
          </a:prstGeom>
        </p:spPr>
        <p:txBody>
          <a:bodyPr vert="horz" wrap="square" lIns="0" tIns="16933" rIns="0" bIns="0" rtlCol="0">
            <a:spAutoFit/>
          </a:bodyPr>
          <a:lstStyle/>
          <a:p>
            <a:pPr marL="16933" defTabSz="1219170">
              <a:spcBef>
                <a:spcPts val="133"/>
              </a:spcBef>
            </a:pPr>
            <a:r>
              <a:rPr sz="800" b="1" spc="33" dirty="0">
                <a:solidFill>
                  <a:srgbClr val="FFFFFF"/>
                </a:solidFill>
                <a:latin typeface="Century Gothic"/>
                <a:cs typeface="Century Gothic"/>
              </a:rPr>
              <a:t>Environmental</a:t>
            </a:r>
            <a:endParaRPr sz="800">
              <a:solidFill>
                <a:prstClr val="black"/>
              </a:solidFill>
              <a:latin typeface="Century Gothic"/>
              <a:cs typeface="Century Gothic"/>
            </a:endParaRPr>
          </a:p>
        </p:txBody>
      </p:sp>
      <p:pic>
        <p:nvPicPr>
          <p:cNvPr id="13" name="object 13">
            <a:extLst>
              <a:ext uri="{C183D7F6-B498-43B3-948B-1728B52AA6E4}">
                <adec:decorative xmlns:adec="http://schemas.microsoft.com/office/drawing/2017/decorative" val="1"/>
              </a:ext>
            </a:extLst>
          </p:cNvPr>
          <p:cNvPicPr/>
          <p:nvPr/>
        </p:nvPicPr>
        <p:blipFill>
          <a:blip r:embed="rId6" cstate="print"/>
          <a:stretch>
            <a:fillRect/>
          </a:stretch>
        </p:blipFill>
        <p:spPr>
          <a:xfrm>
            <a:off x="4280612" y="4523067"/>
            <a:ext cx="758400" cy="758399"/>
          </a:xfrm>
          <a:prstGeom prst="rect">
            <a:avLst/>
          </a:prstGeom>
        </p:spPr>
      </p:pic>
      <p:sp>
        <p:nvSpPr>
          <p:cNvPr id="14" name="object 14"/>
          <p:cNvSpPr txBox="1"/>
          <p:nvPr/>
        </p:nvSpPr>
        <p:spPr>
          <a:xfrm>
            <a:off x="4486264" y="5247276"/>
            <a:ext cx="347133" cy="140209"/>
          </a:xfrm>
          <a:prstGeom prst="rect">
            <a:avLst/>
          </a:prstGeom>
        </p:spPr>
        <p:txBody>
          <a:bodyPr vert="horz" wrap="square" lIns="0" tIns="16933" rIns="0" bIns="0" rtlCol="0">
            <a:spAutoFit/>
          </a:bodyPr>
          <a:lstStyle/>
          <a:p>
            <a:pPr marL="16933" defTabSz="1219170">
              <a:spcBef>
                <a:spcPts val="133"/>
              </a:spcBef>
            </a:pPr>
            <a:r>
              <a:rPr sz="800" b="1" spc="13" dirty="0">
                <a:solidFill>
                  <a:srgbClr val="FFFFFF"/>
                </a:solidFill>
                <a:latin typeface="Century Gothic"/>
                <a:cs typeface="Century Gothic"/>
              </a:rPr>
              <a:t>Social</a:t>
            </a:r>
            <a:endParaRPr sz="800">
              <a:solidFill>
                <a:prstClr val="black"/>
              </a:solidFill>
              <a:latin typeface="Century Gothic"/>
              <a:cs typeface="Century Gothic"/>
            </a:endParaRPr>
          </a:p>
        </p:txBody>
      </p:sp>
      <p:pic>
        <p:nvPicPr>
          <p:cNvPr id="15" name="object 15">
            <a:extLst>
              <a:ext uri="{C183D7F6-B498-43B3-948B-1728B52AA6E4}">
                <adec:decorative xmlns:adec="http://schemas.microsoft.com/office/drawing/2017/decorative" val="1"/>
              </a:ext>
            </a:extLst>
          </p:cNvPr>
          <p:cNvPicPr/>
          <p:nvPr/>
        </p:nvPicPr>
        <p:blipFill>
          <a:blip r:embed="rId7" cstate="print"/>
          <a:stretch>
            <a:fillRect/>
          </a:stretch>
        </p:blipFill>
        <p:spPr>
          <a:xfrm>
            <a:off x="4621311" y="5376810"/>
            <a:ext cx="758399" cy="758399"/>
          </a:xfrm>
          <a:prstGeom prst="rect">
            <a:avLst/>
          </a:prstGeom>
        </p:spPr>
      </p:pic>
      <p:sp>
        <p:nvSpPr>
          <p:cNvPr id="16" name="object 16"/>
          <p:cNvSpPr txBox="1"/>
          <p:nvPr/>
        </p:nvSpPr>
        <p:spPr>
          <a:xfrm>
            <a:off x="4666335" y="6094421"/>
            <a:ext cx="668867" cy="140209"/>
          </a:xfrm>
          <a:prstGeom prst="rect">
            <a:avLst/>
          </a:prstGeom>
        </p:spPr>
        <p:txBody>
          <a:bodyPr vert="horz" wrap="square" lIns="0" tIns="16933" rIns="0" bIns="0" rtlCol="0">
            <a:spAutoFit/>
          </a:bodyPr>
          <a:lstStyle/>
          <a:p>
            <a:pPr marL="16933" defTabSz="1219170">
              <a:spcBef>
                <a:spcPts val="133"/>
              </a:spcBef>
            </a:pPr>
            <a:r>
              <a:rPr sz="800" b="1" spc="7" dirty="0">
                <a:solidFill>
                  <a:srgbClr val="FFFFFF"/>
                </a:solidFill>
                <a:latin typeface="Century Gothic"/>
                <a:cs typeface="Century Gothic"/>
              </a:rPr>
              <a:t>Governance</a:t>
            </a:r>
            <a:endParaRPr sz="800">
              <a:solidFill>
                <a:prstClr val="black"/>
              </a:solidFill>
              <a:latin typeface="Century Gothic"/>
              <a:cs typeface="Century Gothic"/>
            </a:endParaRPr>
          </a:p>
        </p:txBody>
      </p:sp>
      <p:grpSp>
        <p:nvGrpSpPr>
          <p:cNvPr id="17" name="object 17">
            <a:extLst>
              <a:ext uri="{C183D7F6-B498-43B3-948B-1728B52AA6E4}">
                <adec:decorative xmlns:adec="http://schemas.microsoft.com/office/drawing/2017/decorative" val="1"/>
              </a:ext>
            </a:extLst>
          </p:cNvPr>
          <p:cNvGrpSpPr/>
          <p:nvPr/>
        </p:nvGrpSpPr>
        <p:grpSpPr>
          <a:xfrm>
            <a:off x="4130417" y="3067367"/>
            <a:ext cx="3492500" cy="2324100"/>
            <a:chOff x="3097812" y="2300525"/>
            <a:chExt cx="2619375" cy="1743075"/>
          </a:xfrm>
        </p:grpSpPr>
        <p:pic>
          <p:nvPicPr>
            <p:cNvPr id="18" name="object 18"/>
            <p:cNvPicPr/>
            <p:nvPr/>
          </p:nvPicPr>
          <p:blipFill>
            <a:blip r:embed="rId8" cstate="print"/>
            <a:stretch>
              <a:fillRect/>
            </a:stretch>
          </p:blipFill>
          <p:spPr>
            <a:xfrm>
              <a:off x="3097812" y="2300525"/>
              <a:ext cx="2619374" cy="1743074"/>
            </a:xfrm>
            <a:prstGeom prst="rect">
              <a:avLst/>
            </a:prstGeom>
          </p:spPr>
        </p:pic>
        <p:pic>
          <p:nvPicPr>
            <p:cNvPr id="19" name="object 19"/>
            <p:cNvPicPr/>
            <p:nvPr/>
          </p:nvPicPr>
          <p:blipFill>
            <a:blip r:embed="rId9" cstate="print"/>
            <a:stretch>
              <a:fillRect/>
            </a:stretch>
          </p:blipFill>
          <p:spPr>
            <a:xfrm>
              <a:off x="4353694" y="3130455"/>
              <a:ext cx="284201" cy="261851"/>
            </a:xfrm>
            <a:prstGeom prst="rect">
              <a:avLst/>
            </a:prstGeom>
          </p:spPr>
        </p:pic>
        <p:pic>
          <p:nvPicPr>
            <p:cNvPr id="20" name="object 20"/>
            <p:cNvPicPr/>
            <p:nvPr/>
          </p:nvPicPr>
          <p:blipFill>
            <a:blip r:embed="rId10" cstate="print"/>
            <a:stretch>
              <a:fillRect/>
            </a:stretch>
          </p:blipFill>
          <p:spPr>
            <a:xfrm>
              <a:off x="3987772" y="2981959"/>
              <a:ext cx="284201" cy="261847"/>
            </a:xfrm>
            <a:prstGeom prst="rect">
              <a:avLst/>
            </a:prstGeom>
          </p:spPr>
        </p:pic>
        <p:pic>
          <p:nvPicPr>
            <p:cNvPr id="21" name="object 21"/>
            <p:cNvPicPr/>
            <p:nvPr/>
          </p:nvPicPr>
          <p:blipFill>
            <a:blip r:embed="rId11" cstate="print"/>
            <a:stretch>
              <a:fillRect/>
            </a:stretch>
          </p:blipFill>
          <p:spPr>
            <a:xfrm>
              <a:off x="4493746" y="2812584"/>
              <a:ext cx="284201" cy="261847"/>
            </a:xfrm>
            <a:prstGeom prst="rect">
              <a:avLst/>
            </a:prstGeom>
          </p:spPr>
        </p:pic>
        <p:pic>
          <p:nvPicPr>
            <p:cNvPr id="22" name="object 22"/>
            <p:cNvPicPr/>
            <p:nvPr/>
          </p:nvPicPr>
          <p:blipFill>
            <a:blip r:embed="rId12" cstate="print"/>
            <a:stretch>
              <a:fillRect/>
            </a:stretch>
          </p:blipFill>
          <p:spPr>
            <a:xfrm>
              <a:off x="4831832" y="3041141"/>
              <a:ext cx="284201" cy="261839"/>
            </a:xfrm>
            <a:prstGeom prst="rect">
              <a:avLst/>
            </a:prstGeom>
          </p:spPr>
        </p:pic>
      </p:grpSp>
      <p:sp>
        <p:nvSpPr>
          <p:cNvPr id="23" name="object 23"/>
          <p:cNvSpPr txBox="1">
            <a:spLocks noGrp="1"/>
          </p:cNvSpPr>
          <p:nvPr>
            <p:ph type="ftr" sz="quarter" idx="5"/>
          </p:nvPr>
        </p:nvSpPr>
        <p:spPr>
          <a:xfrm>
            <a:off x="5546714" y="8771217"/>
            <a:ext cx="5165796" cy="166649"/>
          </a:xfrm>
          <a:prstGeom prst="rect">
            <a:avLst/>
          </a:prstGeom>
        </p:spPr>
        <p:txBody>
          <a:bodyPr vert="horz" wrap="square" lIns="0" tIns="22860" rIns="0" bIns="0" rtlCol="0">
            <a:spAutoFit/>
          </a:bodyPr>
          <a:lstStyle/>
          <a:p>
            <a:pPr marL="16933" defTabSz="1219170">
              <a:spcBef>
                <a:spcPts val="180"/>
              </a:spcBef>
            </a:pPr>
            <a:r>
              <a:rPr spc="-60" dirty="0"/>
              <a:t>©</a:t>
            </a:r>
            <a:r>
              <a:rPr spc="-40" dirty="0"/>
              <a:t> </a:t>
            </a:r>
            <a:r>
              <a:rPr spc="13" dirty="0"/>
              <a:t>Copyright</a:t>
            </a:r>
            <a:r>
              <a:rPr spc="-40" dirty="0"/>
              <a:t> </a:t>
            </a:r>
            <a:r>
              <a:rPr spc="-67" dirty="0"/>
              <a:t>2020-2021,</a:t>
            </a:r>
            <a:r>
              <a:rPr spc="-40" dirty="0"/>
              <a:t> </a:t>
            </a:r>
            <a:r>
              <a:rPr spc="13" dirty="0"/>
              <a:t>Impossible</a:t>
            </a:r>
            <a:r>
              <a:rPr spc="-40" dirty="0"/>
              <a:t> </a:t>
            </a:r>
            <a:r>
              <a:rPr dirty="0"/>
              <a:t>Mining</a:t>
            </a:r>
            <a:r>
              <a:rPr spc="-40" dirty="0"/>
              <a:t> </a:t>
            </a:r>
            <a:r>
              <a:rPr spc="-13" dirty="0"/>
              <a:t>Inc.</a:t>
            </a:r>
            <a:r>
              <a:rPr spc="213" dirty="0"/>
              <a:t> </a:t>
            </a:r>
            <a:r>
              <a:rPr spc="-33" dirty="0"/>
              <a:t>All</a:t>
            </a:r>
            <a:r>
              <a:rPr spc="-40" dirty="0"/>
              <a:t> </a:t>
            </a:r>
            <a:r>
              <a:rPr spc="-7" dirty="0"/>
              <a:t>rights</a:t>
            </a:r>
            <a:r>
              <a:rPr spc="-40" dirty="0"/>
              <a:t> </a:t>
            </a:r>
            <a:r>
              <a:rPr spc="7" dirty="0"/>
              <a:t>reserved.</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a:extLst>
              <a:ext uri="{C183D7F6-B498-43B3-948B-1728B52AA6E4}">
                <adec:decorative xmlns:adec="http://schemas.microsoft.com/office/drawing/2017/decorative" val="1"/>
              </a:ext>
            </a:extLst>
          </p:cNvPr>
          <p:cNvGrpSpPr/>
          <p:nvPr/>
        </p:nvGrpSpPr>
        <p:grpSpPr>
          <a:xfrm>
            <a:off x="0" y="1"/>
            <a:ext cx="12192000" cy="5648113"/>
            <a:chOff x="0" y="0"/>
            <a:chExt cx="9144000" cy="4236085"/>
          </a:xfrm>
        </p:grpSpPr>
        <p:pic>
          <p:nvPicPr>
            <p:cNvPr id="3" name="object 3"/>
            <p:cNvPicPr/>
            <p:nvPr/>
          </p:nvPicPr>
          <p:blipFill>
            <a:blip r:embed="rId2" cstate="print"/>
            <a:stretch>
              <a:fillRect/>
            </a:stretch>
          </p:blipFill>
          <p:spPr>
            <a:xfrm>
              <a:off x="0" y="402412"/>
              <a:ext cx="9143999" cy="549175"/>
            </a:xfrm>
            <a:prstGeom prst="rect">
              <a:avLst/>
            </a:prstGeom>
          </p:spPr>
        </p:pic>
        <p:pic>
          <p:nvPicPr>
            <p:cNvPr id="4" name="object 4"/>
            <p:cNvPicPr/>
            <p:nvPr/>
          </p:nvPicPr>
          <p:blipFill>
            <a:blip r:embed="rId3" cstate="print"/>
            <a:stretch>
              <a:fillRect/>
            </a:stretch>
          </p:blipFill>
          <p:spPr>
            <a:xfrm>
              <a:off x="0" y="0"/>
              <a:ext cx="7530700" cy="4236019"/>
            </a:xfrm>
            <a:prstGeom prst="rect">
              <a:avLst/>
            </a:prstGeom>
          </p:spPr>
        </p:pic>
        <p:pic>
          <p:nvPicPr>
            <p:cNvPr id="5" name="object 5"/>
            <p:cNvPicPr/>
            <p:nvPr/>
          </p:nvPicPr>
          <p:blipFill>
            <a:blip r:embed="rId2" cstate="print"/>
            <a:stretch>
              <a:fillRect/>
            </a:stretch>
          </p:blipFill>
          <p:spPr>
            <a:xfrm>
              <a:off x="0" y="402412"/>
              <a:ext cx="9143999" cy="549175"/>
            </a:xfrm>
            <a:prstGeom prst="rect">
              <a:avLst/>
            </a:prstGeom>
          </p:spPr>
        </p:pic>
        <p:pic>
          <p:nvPicPr>
            <p:cNvPr id="6" name="object 6"/>
            <p:cNvPicPr/>
            <p:nvPr/>
          </p:nvPicPr>
          <p:blipFill>
            <a:blip r:embed="rId4" cstate="print"/>
            <a:stretch>
              <a:fillRect/>
            </a:stretch>
          </p:blipFill>
          <p:spPr>
            <a:xfrm>
              <a:off x="7077094" y="237527"/>
              <a:ext cx="2066905" cy="2489700"/>
            </a:xfrm>
            <a:prstGeom prst="rect">
              <a:avLst/>
            </a:prstGeom>
          </p:spPr>
        </p:pic>
        <p:pic>
          <p:nvPicPr>
            <p:cNvPr id="7" name="object 7"/>
            <p:cNvPicPr/>
            <p:nvPr/>
          </p:nvPicPr>
          <p:blipFill>
            <a:blip r:embed="rId5" cstate="print"/>
            <a:stretch>
              <a:fillRect/>
            </a:stretch>
          </p:blipFill>
          <p:spPr>
            <a:xfrm>
              <a:off x="6975225" y="126925"/>
              <a:ext cx="2168774" cy="2718199"/>
            </a:xfrm>
            <a:prstGeom prst="rect">
              <a:avLst/>
            </a:prstGeom>
          </p:spPr>
        </p:pic>
      </p:grpSp>
      <p:sp>
        <p:nvSpPr>
          <p:cNvPr id="8" name="object 8"/>
          <p:cNvSpPr txBox="1">
            <a:spLocks noGrp="1"/>
          </p:cNvSpPr>
          <p:nvPr>
            <p:ph type="title"/>
          </p:nvPr>
        </p:nvSpPr>
        <p:spPr>
          <a:xfrm>
            <a:off x="3409155" y="182915"/>
            <a:ext cx="5374639" cy="468440"/>
          </a:xfrm>
          <a:prstGeom prst="rect">
            <a:avLst/>
          </a:prstGeom>
        </p:spPr>
        <p:txBody>
          <a:bodyPr vert="horz" wrap="square" lIns="0" tIns="16933" rIns="0" bIns="0" rtlCol="0">
            <a:spAutoFit/>
          </a:bodyPr>
          <a:lstStyle/>
          <a:p>
            <a:pPr marL="50799">
              <a:spcBef>
                <a:spcPts val="133"/>
              </a:spcBef>
            </a:pPr>
            <a:r>
              <a:rPr sz="2933" spc="87" dirty="0"/>
              <a:t>Polymetallic</a:t>
            </a:r>
            <a:r>
              <a:rPr sz="2933" spc="-140" dirty="0"/>
              <a:t> </a:t>
            </a:r>
            <a:r>
              <a:rPr sz="2933" spc="-20" dirty="0"/>
              <a:t>Nodule</a:t>
            </a:r>
            <a:r>
              <a:rPr sz="2900" spc="-29" baseline="30651" dirty="0"/>
              <a:t>1</a:t>
            </a:r>
            <a:r>
              <a:rPr sz="2900" spc="569" baseline="30651" dirty="0"/>
              <a:t> </a:t>
            </a:r>
            <a:r>
              <a:rPr sz="2933" spc="100" dirty="0"/>
              <a:t>Mining</a:t>
            </a:r>
            <a:endParaRPr sz="2933"/>
          </a:p>
        </p:txBody>
      </p:sp>
      <p:sp>
        <p:nvSpPr>
          <p:cNvPr id="9" name="object 9"/>
          <p:cNvSpPr txBox="1"/>
          <p:nvPr/>
        </p:nvSpPr>
        <p:spPr>
          <a:xfrm>
            <a:off x="10244931" y="893489"/>
            <a:ext cx="1632373" cy="304421"/>
          </a:xfrm>
          <a:prstGeom prst="rect">
            <a:avLst/>
          </a:prstGeom>
        </p:spPr>
        <p:txBody>
          <a:bodyPr vert="horz" wrap="square" lIns="0" tIns="16933" rIns="0" bIns="0" rtlCol="0">
            <a:spAutoFit/>
          </a:bodyPr>
          <a:lstStyle/>
          <a:p>
            <a:pPr marL="16933">
              <a:spcBef>
                <a:spcPts val="133"/>
              </a:spcBef>
            </a:pPr>
            <a:r>
              <a:rPr sz="1867" b="1" spc="73" dirty="0">
                <a:solidFill>
                  <a:srgbClr val="FFFFFF"/>
                </a:solidFill>
                <a:latin typeface="Century Gothic"/>
                <a:cs typeface="Century Gothic"/>
              </a:rPr>
              <a:t>Potato</a:t>
            </a:r>
            <a:r>
              <a:rPr sz="1867" b="1" spc="-127" dirty="0">
                <a:solidFill>
                  <a:srgbClr val="FFFFFF"/>
                </a:solidFill>
                <a:latin typeface="Century Gothic"/>
                <a:cs typeface="Century Gothic"/>
              </a:rPr>
              <a:t> </a:t>
            </a:r>
            <a:r>
              <a:rPr sz="1867" b="1" spc="87" dirty="0">
                <a:solidFill>
                  <a:srgbClr val="FFFFFF"/>
                </a:solidFill>
                <a:latin typeface="Century Gothic"/>
                <a:cs typeface="Century Gothic"/>
              </a:rPr>
              <a:t>in</a:t>
            </a:r>
            <a:r>
              <a:rPr sz="1867" b="1" spc="-120" dirty="0">
                <a:solidFill>
                  <a:srgbClr val="FFFFFF"/>
                </a:solidFill>
                <a:latin typeface="Century Gothic"/>
                <a:cs typeface="Century Gothic"/>
              </a:rPr>
              <a:t> </a:t>
            </a:r>
            <a:r>
              <a:rPr sz="1867" b="1" spc="53" dirty="0">
                <a:solidFill>
                  <a:srgbClr val="FFFFFF"/>
                </a:solidFill>
                <a:latin typeface="Century Gothic"/>
                <a:cs typeface="Century Gothic"/>
              </a:rPr>
              <a:t>Size</a:t>
            </a:r>
            <a:endParaRPr sz="1867">
              <a:latin typeface="Century Gothic"/>
              <a:cs typeface="Century Gothic"/>
            </a:endParaRPr>
          </a:p>
        </p:txBody>
      </p:sp>
      <p:sp>
        <p:nvSpPr>
          <p:cNvPr id="10" name="object 10"/>
          <p:cNvSpPr txBox="1"/>
          <p:nvPr/>
        </p:nvSpPr>
        <p:spPr>
          <a:xfrm>
            <a:off x="10364081" y="1145659"/>
            <a:ext cx="1394459" cy="181310"/>
          </a:xfrm>
          <a:prstGeom prst="rect">
            <a:avLst/>
          </a:prstGeom>
        </p:spPr>
        <p:txBody>
          <a:bodyPr vert="horz" wrap="square" lIns="0" tIns="16933" rIns="0" bIns="0" rtlCol="0">
            <a:spAutoFit/>
          </a:bodyPr>
          <a:lstStyle/>
          <a:p>
            <a:pPr marL="16933">
              <a:spcBef>
                <a:spcPts val="133"/>
              </a:spcBef>
            </a:pPr>
            <a:r>
              <a:rPr sz="1067" b="1" spc="47" dirty="0">
                <a:solidFill>
                  <a:srgbClr val="FFFFFF"/>
                </a:solidFill>
                <a:latin typeface="Century Gothic"/>
                <a:cs typeface="Century Gothic"/>
              </a:rPr>
              <a:t>(5-10</a:t>
            </a:r>
            <a:r>
              <a:rPr sz="1067" b="1" spc="-47" dirty="0">
                <a:solidFill>
                  <a:srgbClr val="FFFFFF"/>
                </a:solidFill>
                <a:latin typeface="Century Gothic"/>
                <a:cs typeface="Century Gothic"/>
              </a:rPr>
              <a:t> </a:t>
            </a:r>
            <a:r>
              <a:rPr sz="1067" b="1" spc="33" dirty="0">
                <a:solidFill>
                  <a:srgbClr val="FFFFFF"/>
                </a:solidFill>
                <a:latin typeface="Century Gothic"/>
                <a:cs typeface="Century Gothic"/>
              </a:rPr>
              <a:t>cm</a:t>
            </a:r>
            <a:r>
              <a:rPr sz="1067" b="1" spc="-47" dirty="0">
                <a:solidFill>
                  <a:srgbClr val="FFFFFF"/>
                </a:solidFill>
                <a:latin typeface="Century Gothic"/>
                <a:cs typeface="Century Gothic"/>
              </a:rPr>
              <a:t> </a:t>
            </a:r>
            <a:r>
              <a:rPr sz="1067" b="1" spc="47" dirty="0">
                <a:solidFill>
                  <a:srgbClr val="FFFFFF"/>
                </a:solidFill>
                <a:latin typeface="Century Gothic"/>
                <a:cs typeface="Century Gothic"/>
              </a:rPr>
              <a:t>diameter)</a:t>
            </a:r>
            <a:endParaRPr sz="1067">
              <a:latin typeface="Century Gothic"/>
              <a:cs typeface="Century Gothic"/>
            </a:endParaRPr>
          </a:p>
        </p:txBody>
      </p:sp>
      <p:sp>
        <p:nvSpPr>
          <p:cNvPr id="11" name="object 11"/>
          <p:cNvSpPr txBox="1"/>
          <p:nvPr/>
        </p:nvSpPr>
        <p:spPr>
          <a:xfrm>
            <a:off x="10257015" y="1523205"/>
            <a:ext cx="1607820" cy="304421"/>
          </a:xfrm>
          <a:prstGeom prst="rect">
            <a:avLst/>
          </a:prstGeom>
        </p:spPr>
        <p:txBody>
          <a:bodyPr vert="horz" wrap="square" lIns="0" tIns="16933" rIns="0" bIns="0" rtlCol="0">
            <a:spAutoFit/>
          </a:bodyPr>
          <a:lstStyle/>
          <a:p>
            <a:pPr marL="16933">
              <a:spcBef>
                <a:spcPts val="133"/>
              </a:spcBef>
            </a:pPr>
            <a:r>
              <a:rPr sz="1867" b="1" spc="173" dirty="0">
                <a:solidFill>
                  <a:srgbClr val="FFFFFF"/>
                </a:solidFill>
                <a:latin typeface="Century Gothic"/>
                <a:cs typeface="Century Gothic"/>
              </a:rPr>
              <a:t>3-6</a:t>
            </a:r>
            <a:r>
              <a:rPr sz="1867" b="1" spc="-80" dirty="0">
                <a:solidFill>
                  <a:srgbClr val="FFFFFF"/>
                </a:solidFill>
                <a:latin typeface="Century Gothic"/>
                <a:cs typeface="Century Gothic"/>
              </a:rPr>
              <a:t> </a:t>
            </a:r>
            <a:r>
              <a:rPr sz="1867" b="1" spc="140" dirty="0">
                <a:solidFill>
                  <a:srgbClr val="FFFFFF"/>
                </a:solidFill>
                <a:latin typeface="Century Gothic"/>
                <a:cs typeface="Century Gothic"/>
              </a:rPr>
              <a:t>Km</a:t>
            </a:r>
            <a:r>
              <a:rPr sz="1867" b="1" spc="-80" dirty="0">
                <a:solidFill>
                  <a:srgbClr val="FFFFFF"/>
                </a:solidFill>
                <a:latin typeface="Century Gothic"/>
                <a:cs typeface="Century Gothic"/>
              </a:rPr>
              <a:t> </a:t>
            </a:r>
            <a:r>
              <a:rPr sz="1867" b="1" spc="-7" dirty="0">
                <a:solidFill>
                  <a:srgbClr val="FFFFFF"/>
                </a:solidFill>
                <a:latin typeface="Century Gothic"/>
                <a:cs typeface="Century Gothic"/>
              </a:rPr>
              <a:t>Deep</a:t>
            </a:r>
            <a:endParaRPr sz="1867">
              <a:latin typeface="Century Gothic"/>
              <a:cs typeface="Century Gothic"/>
            </a:endParaRPr>
          </a:p>
        </p:txBody>
      </p:sp>
      <p:sp>
        <p:nvSpPr>
          <p:cNvPr id="12" name="object 12"/>
          <p:cNvSpPr txBox="1"/>
          <p:nvPr/>
        </p:nvSpPr>
        <p:spPr>
          <a:xfrm>
            <a:off x="217287" y="6031709"/>
            <a:ext cx="3191087" cy="259409"/>
          </a:xfrm>
          <a:prstGeom prst="rect">
            <a:avLst/>
          </a:prstGeom>
        </p:spPr>
        <p:txBody>
          <a:bodyPr vert="horz" wrap="square" lIns="0" tIns="11853" rIns="0" bIns="0" rtlCol="0">
            <a:spAutoFit/>
          </a:bodyPr>
          <a:lstStyle/>
          <a:p>
            <a:pPr marL="50799" marR="40639">
              <a:lnSpc>
                <a:spcPct val="104200"/>
              </a:lnSpc>
              <a:spcBef>
                <a:spcPts val="93"/>
              </a:spcBef>
            </a:pPr>
            <a:r>
              <a:rPr sz="800" spc="20" baseline="27777" dirty="0">
                <a:solidFill>
                  <a:srgbClr val="FFFFFF"/>
                </a:solidFill>
                <a:latin typeface="Arial"/>
                <a:cs typeface="Arial"/>
              </a:rPr>
              <a:t>1</a:t>
            </a:r>
            <a:r>
              <a:rPr sz="800" u="sng" spc="13" dirty="0">
                <a:solidFill>
                  <a:srgbClr val="3981BA"/>
                </a:solidFill>
                <a:uFill>
                  <a:solidFill>
                    <a:srgbClr val="3981BA"/>
                  </a:solidFill>
                </a:uFill>
                <a:latin typeface="Arial"/>
                <a:cs typeface="Arial"/>
                <a:hlinkClick r:id="rId6"/>
              </a:rPr>
              <a:t>https://www.isa.org.jm/ﬁles/documents/EN/Brochures/ENG7.pdf </a:t>
            </a:r>
            <a:r>
              <a:rPr sz="800" spc="20" dirty="0">
                <a:solidFill>
                  <a:srgbClr val="3981BA"/>
                </a:solidFill>
                <a:latin typeface="Arial"/>
                <a:cs typeface="Arial"/>
              </a:rPr>
              <a:t> </a:t>
            </a:r>
            <a:r>
              <a:rPr sz="800" spc="-9" baseline="27777" dirty="0">
                <a:solidFill>
                  <a:srgbClr val="FFFFFF"/>
                </a:solidFill>
                <a:latin typeface="Arial"/>
                <a:cs typeface="Arial"/>
                <a:hlinkClick r:id="rId7"/>
              </a:rPr>
              <a:t>2</a:t>
            </a:r>
            <a:r>
              <a:rPr sz="800" u="sng" spc="-7" dirty="0">
                <a:solidFill>
                  <a:srgbClr val="3981BA"/>
                </a:solidFill>
                <a:uFill>
                  <a:solidFill>
                    <a:srgbClr val="3981BA"/>
                  </a:solidFill>
                </a:uFill>
                <a:latin typeface="Arial"/>
                <a:cs typeface="Arial"/>
                <a:hlinkClick r:id="rId8"/>
              </a:rPr>
              <a:t>The</a:t>
            </a:r>
            <a:r>
              <a:rPr sz="800" u="sng" spc="-20" dirty="0">
                <a:solidFill>
                  <a:srgbClr val="3981BA"/>
                </a:solidFill>
                <a:uFill>
                  <a:solidFill>
                    <a:srgbClr val="3981BA"/>
                  </a:solidFill>
                </a:uFill>
                <a:latin typeface="Arial"/>
                <a:cs typeface="Arial"/>
                <a:hlinkClick r:id="rId8"/>
              </a:rPr>
              <a:t> </a:t>
            </a:r>
            <a:r>
              <a:rPr sz="800" u="sng" spc="13" dirty="0">
                <a:solidFill>
                  <a:srgbClr val="3981BA"/>
                </a:solidFill>
                <a:uFill>
                  <a:solidFill>
                    <a:srgbClr val="3981BA"/>
                  </a:solidFill>
                </a:uFill>
                <a:latin typeface="Arial"/>
                <a:cs typeface="Arial"/>
                <a:hlinkClick r:id="rId8"/>
              </a:rPr>
              <a:t>Metals</a:t>
            </a:r>
            <a:r>
              <a:rPr sz="800" u="sng" spc="-20" dirty="0">
                <a:solidFill>
                  <a:srgbClr val="3981BA"/>
                </a:solidFill>
                <a:uFill>
                  <a:solidFill>
                    <a:srgbClr val="3981BA"/>
                  </a:solidFill>
                </a:uFill>
                <a:latin typeface="Arial"/>
                <a:cs typeface="Arial"/>
                <a:hlinkClick r:id="rId8"/>
              </a:rPr>
              <a:t> </a:t>
            </a:r>
            <a:r>
              <a:rPr sz="800" u="sng" spc="7" dirty="0">
                <a:solidFill>
                  <a:srgbClr val="3981BA"/>
                </a:solidFill>
                <a:uFill>
                  <a:solidFill>
                    <a:srgbClr val="3981BA"/>
                  </a:solidFill>
                </a:uFill>
                <a:latin typeface="Arial"/>
                <a:cs typeface="Arial"/>
                <a:hlinkClick r:id="rId8"/>
              </a:rPr>
              <a:t>Company</a:t>
            </a:r>
            <a:r>
              <a:rPr sz="800" u="sng" spc="-13" dirty="0">
                <a:solidFill>
                  <a:srgbClr val="3981BA"/>
                </a:solidFill>
                <a:uFill>
                  <a:solidFill>
                    <a:srgbClr val="3981BA"/>
                  </a:solidFill>
                </a:uFill>
                <a:latin typeface="Arial"/>
                <a:cs typeface="Arial"/>
                <a:hlinkClick r:id="rId8"/>
              </a:rPr>
              <a:t> </a:t>
            </a:r>
            <a:r>
              <a:rPr sz="800" u="sng" spc="13" dirty="0">
                <a:solidFill>
                  <a:srgbClr val="3981BA"/>
                </a:solidFill>
                <a:uFill>
                  <a:solidFill>
                    <a:srgbClr val="3981BA"/>
                  </a:solidFill>
                </a:uFill>
                <a:latin typeface="Arial"/>
                <a:cs typeface="Arial"/>
                <a:hlinkClick r:id="rId8"/>
              </a:rPr>
              <a:t>Investor</a:t>
            </a:r>
            <a:r>
              <a:rPr sz="800" u="sng" spc="-20" dirty="0">
                <a:solidFill>
                  <a:srgbClr val="3981BA"/>
                </a:solidFill>
                <a:uFill>
                  <a:solidFill>
                    <a:srgbClr val="3981BA"/>
                  </a:solidFill>
                </a:uFill>
                <a:latin typeface="Arial"/>
                <a:cs typeface="Arial"/>
                <a:hlinkClick r:id="rId8"/>
              </a:rPr>
              <a:t> </a:t>
            </a:r>
            <a:r>
              <a:rPr sz="800" u="sng" spc="20" dirty="0">
                <a:solidFill>
                  <a:srgbClr val="3981BA"/>
                </a:solidFill>
                <a:uFill>
                  <a:solidFill>
                    <a:srgbClr val="3981BA"/>
                  </a:solidFill>
                </a:uFill>
                <a:latin typeface="Arial"/>
                <a:cs typeface="Arial"/>
                <a:hlinkClick r:id="rId8"/>
              </a:rPr>
              <a:t>presentation</a:t>
            </a:r>
            <a:r>
              <a:rPr sz="800" u="sng" spc="-13" dirty="0">
                <a:solidFill>
                  <a:srgbClr val="3981BA"/>
                </a:solidFill>
                <a:uFill>
                  <a:solidFill>
                    <a:srgbClr val="3981BA"/>
                  </a:solidFill>
                </a:uFill>
                <a:latin typeface="Arial"/>
                <a:cs typeface="Arial"/>
                <a:hlinkClick r:id="rId8"/>
              </a:rPr>
              <a:t> </a:t>
            </a:r>
            <a:r>
              <a:rPr sz="800" u="sng" spc="20" dirty="0">
                <a:solidFill>
                  <a:srgbClr val="3981BA"/>
                </a:solidFill>
                <a:uFill>
                  <a:solidFill>
                    <a:srgbClr val="3981BA"/>
                  </a:solidFill>
                </a:uFill>
                <a:latin typeface="Arial"/>
                <a:cs typeface="Arial"/>
                <a:hlinkClick r:id="rId8"/>
              </a:rPr>
              <a:t>March</a:t>
            </a:r>
            <a:r>
              <a:rPr sz="800" u="sng" spc="-20" dirty="0">
                <a:solidFill>
                  <a:srgbClr val="3981BA"/>
                </a:solidFill>
                <a:uFill>
                  <a:solidFill>
                    <a:srgbClr val="3981BA"/>
                  </a:solidFill>
                </a:uFill>
                <a:latin typeface="Arial"/>
                <a:cs typeface="Arial"/>
                <a:hlinkClick r:id="rId8"/>
              </a:rPr>
              <a:t> </a:t>
            </a:r>
            <a:r>
              <a:rPr sz="800" u="sng" dirty="0">
                <a:solidFill>
                  <a:srgbClr val="3981BA"/>
                </a:solidFill>
                <a:uFill>
                  <a:solidFill>
                    <a:srgbClr val="3981BA"/>
                  </a:solidFill>
                </a:uFill>
                <a:latin typeface="Arial"/>
                <a:cs typeface="Arial"/>
                <a:hlinkClick r:id="rId8"/>
              </a:rPr>
              <a:t>2021</a:t>
            </a:r>
            <a:endParaRPr sz="800">
              <a:latin typeface="Arial"/>
              <a:cs typeface="Arial"/>
            </a:endParaRPr>
          </a:p>
        </p:txBody>
      </p:sp>
      <p:sp>
        <p:nvSpPr>
          <p:cNvPr id="13" name="object 13">
            <a:extLst>
              <a:ext uri="{C183D7F6-B498-43B3-948B-1728B52AA6E4}">
                <adec:decorative xmlns:adec="http://schemas.microsoft.com/office/drawing/2017/decorative" val="1"/>
              </a:ext>
            </a:extLst>
          </p:cNvPr>
          <p:cNvSpPr/>
          <p:nvPr/>
        </p:nvSpPr>
        <p:spPr>
          <a:xfrm>
            <a:off x="268088" y="6237365"/>
            <a:ext cx="38945" cy="12700"/>
          </a:xfrm>
          <a:custGeom>
            <a:avLst/>
            <a:gdLst/>
            <a:ahLst/>
            <a:cxnLst/>
            <a:rect l="l" t="t" r="r" b="b"/>
            <a:pathLst>
              <a:path w="29210" h="9525">
                <a:moveTo>
                  <a:pt x="29017" y="9525"/>
                </a:moveTo>
                <a:lnTo>
                  <a:pt x="0" y="9525"/>
                </a:lnTo>
                <a:lnTo>
                  <a:pt x="0" y="0"/>
                </a:lnTo>
                <a:lnTo>
                  <a:pt x="29017" y="0"/>
                </a:lnTo>
                <a:lnTo>
                  <a:pt x="29017" y="9525"/>
                </a:lnTo>
                <a:close/>
              </a:path>
            </a:pathLst>
          </a:custGeom>
          <a:solidFill>
            <a:srgbClr val="FFFFFF"/>
          </a:solidFill>
        </p:spPr>
        <p:txBody>
          <a:bodyPr wrap="square" lIns="0" tIns="0" rIns="0" bIns="0" rtlCol="0"/>
          <a:lstStyle/>
          <a:p>
            <a:endParaRPr sz="2400"/>
          </a:p>
        </p:txBody>
      </p:sp>
      <p:grpSp>
        <p:nvGrpSpPr>
          <p:cNvPr id="14" name="object 14">
            <a:extLst>
              <a:ext uri="{C183D7F6-B498-43B3-948B-1728B52AA6E4}">
                <adec:decorative xmlns:adec="http://schemas.microsoft.com/office/drawing/2017/decorative" val="1"/>
              </a:ext>
            </a:extLst>
          </p:cNvPr>
          <p:cNvGrpSpPr/>
          <p:nvPr/>
        </p:nvGrpSpPr>
        <p:grpSpPr>
          <a:xfrm>
            <a:off x="5938255" y="1470116"/>
            <a:ext cx="5888567" cy="4470400"/>
            <a:chOff x="4453691" y="1102587"/>
            <a:chExt cx="4416425" cy="3352800"/>
          </a:xfrm>
        </p:grpSpPr>
        <p:pic>
          <p:nvPicPr>
            <p:cNvPr id="15" name="object 15"/>
            <p:cNvPicPr/>
            <p:nvPr/>
          </p:nvPicPr>
          <p:blipFill>
            <a:blip r:embed="rId9" cstate="print"/>
            <a:stretch>
              <a:fillRect/>
            </a:stretch>
          </p:blipFill>
          <p:spPr>
            <a:xfrm>
              <a:off x="4453691" y="3628023"/>
              <a:ext cx="897642" cy="827035"/>
            </a:xfrm>
            <a:prstGeom prst="rect">
              <a:avLst/>
            </a:prstGeom>
          </p:spPr>
        </p:pic>
        <p:pic>
          <p:nvPicPr>
            <p:cNvPr id="16" name="object 16"/>
            <p:cNvPicPr/>
            <p:nvPr/>
          </p:nvPicPr>
          <p:blipFill>
            <a:blip r:embed="rId10" cstate="print"/>
            <a:stretch>
              <a:fillRect/>
            </a:stretch>
          </p:blipFill>
          <p:spPr>
            <a:xfrm>
              <a:off x="5629358" y="3628023"/>
              <a:ext cx="897642" cy="827035"/>
            </a:xfrm>
            <a:prstGeom prst="rect">
              <a:avLst/>
            </a:prstGeom>
          </p:spPr>
        </p:pic>
        <p:pic>
          <p:nvPicPr>
            <p:cNvPr id="17" name="object 17"/>
            <p:cNvPicPr/>
            <p:nvPr/>
          </p:nvPicPr>
          <p:blipFill>
            <a:blip r:embed="rId11" cstate="print"/>
            <a:stretch>
              <a:fillRect/>
            </a:stretch>
          </p:blipFill>
          <p:spPr>
            <a:xfrm>
              <a:off x="6796619" y="3628023"/>
              <a:ext cx="897642" cy="827035"/>
            </a:xfrm>
            <a:prstGeom prst="rect">
              <a:avLst/>
            </a:prstGeom>
          </p:spPr>
        </p:pic>
        <p:pic>
          <p:nvPicPr>
            <p:cNvPr id="18" name="object 18"/>
            <p:cNvPicPr/>
            <p:nvPr/>
          </p:nvPicPr>
          <p:blipFill>
            <a:blip r:embed="rId12" cstate="print"/>
            <a:stretch>
              <a:fillRect/>
            </a:stretch>
          </p:blipFill>
          <p:spPr>
            <a:xfrm>
              <a:off x="7972286" y="3628023"/>
              <a:ext cx="897641" cy="827035"/>
            </a:xfrm>
            <a:prstGeom prst="rect">
              <a:avLst/>
            </a:prstGeom>
          </p:spPr>
        </p:pic>
        <p:pic>
          <p:nvPicPr>
            <p:cNvPr id="19" name="object 19"/>
            <p:cNvPicPr/>
            <p:nvPr/>
          </p:nvPicPr>
          <p:blipFill>
            <a:blip r:embed="rId13" cstate="print"/>
            <a:stretch>
              <a:fillRect/>
            </a:stretch>
          </p:blipFill>
          <p:spPr>
            <a:xfrm>
              <a:off x="6809849" y="1382643"/>
              <a:ext cx="951402" cy="595198"/>
            </a:xfrm>
            <a:prstGeom prst="rect">
              <a:avLst/>
            </a:prstGeom>
          </p:spPr>
        </p:pic>
        <p:pic>
          <p:nvPicPr>
            <p:cNvPr id="20" name="object 20"/>
            <p:cNvPicPr/>
            <p:nvPr/>
          </p:nvPicPr>
          <p:blipFill>
            <a:blip r:embed="rId14" cstate="print"/>
            <a:stretch>
              <a:fillRect/>
            </a:stretch>
          </p:blipFill>
          <p:spPr>
            <a:xfrm>
              <a:off x="5696287" y="1102587"/>
              <a:ext cx="1127873" cy="1127873"/>
            </a:xfrm>
            <a:prstGeom prst="rect">
              <a:avLst/>
            </a:prstGeom>
          </p:spPr>
        </p:pic>
        <p:pic>
          <p:nvPicPr>
            <p:cNvPr id="21" name="object 21"/>
            <p:cNvPicPr/>
            <p:nvPr/>
          </p:nvPicPr>
          <p:blipFill>
            <a:blip r:embed="rId15" cstate="print"/>
            <a:stretch>
              <a:fillRect/>
            </a:stretch>
          </p:blipFill>
          <p:spPr>
            <a:xfrm>
              <a:off x="5862081" y="1171075"/>
              <a:ext cx="796261" cy="686076"/>
            </a:xfrm>
            <a:prstGeom prst="rect">
              <a:avLst/>
            </a:prstGeom>
          </p:spPr>
        </p:pic>
      </p:grpSp>
      <p:sp>
        <p:nvSpPr>
          <p:cNvPr id="22" name="object 22"/>
          <p:cNvSpPr txBox="1"/>
          <p:nvPr/>
        </p:nvSpPr>
        <p:spPr>
          <a:xfrm>
            <a:off x="5783604" y="6008259"/>
            <a:ext cx="1369059" cy="440291"/>
          </a:xfrm>
          <a:prstGeom prst="rect">
            <a:avLst/>
          </a:prstGeom>
        </p:spPr>
        <p:txBody>
          <a:bodyPr vert="horz" wrap="square" lIns="0" tIns="16933" rIns="0" bIns="0" rtlCol="0">
            <a:spAutoFit/>
          </a:bodyPr>
          <a:lstStyle/>
          <a:p>
            <a:pPr algn="ctr">
              <a:lnSpc>
                <a:spcPts val="1113"/>
              </a:lnSpc>
              <a:spcBef>
                <a:spcPts val="133"/>
              </a:spcBef>
            </a:pPr>
            <a:r>
              <a:rPr sz="933" b="1" spc="-13" dirty="0">
                <a:solidFill>
                  <a:srgbClr val="FFFFFF"/>
                </a:solidFill>
                <a:latin typeface="Century Gothic"/>
                <a:cs typeface="Century Gothic"/>
              </a:rPr>
              <a:t>1.25-1.5%</a:t>
            </a:r>
            <a:r>
              <a:rPr sz="933" b="1" spc="-40" dirty="0">
                <a:solidFill>
                  <a:srgbClr val="FFFFFF"/>
                </a:solidFill>
                <a:latin typeface="Century Gothic"/>
                <a:cs typeface="Century Gothic"/>
              </a:rPr>
              <a:t> </a:t>
            </a:r>
            <a:r>
              <a:rPr sz="933" b="1" spc="20" dirty="0">
                <a:solidFill>
                  <a:srgbClr val="FFFFFF"/>
                </a:solidFill>
                <a:latin typeface="Century Gothic"/>
                <a:cs typeface="Century Gothic"/>
              </a:rPr>
              <a:t>Nodules</a:t>
            </a:r>
            <a:r>
              <a:rPr sz="933" b="1" spc="-40" dirty="0">
                <a:solidFill>
                  <a:srgbClr val="FFFFFF"/>
                </a:solidFill>
                <a:latin typeface="Century Gothic"/>
                <a:cs typeface="Century Gothic"/>
              </a:rPr>
              <a:t> </a:t>
            </a:r>
            <a:r>
              <a:rPr sz="933" b="1" spc="13" dirty="0">
                <a:solidFill>
                  <a:srgbClr val="FFFFFF"/>
                </a:solidFill>
                <a:latin typeface="Century Gothic"/>
                <a:cs typeface="Century Gothic"/>
              </a:rPr>
              <a:t>CCZ</a:t>
            </a:r>
            <a:endParaRPr sz="933">
              <a:latin typeface="Century Gothic"/>
              <a:cs typeface="Century Gothic"/>
            </a:endParaRPr>
          </a:p>
          <a:p>
            <a:pPr algn="ctr">
              <a:lnSpc>
                <a:spcPts val="1100"/>
              </a:lnSpc>
            </a:pPr>
            <a:r>
              <a:rPr sz="933" b="1" spc="7" dirty="0">
                <a:solidFill>
                  <a:srgbClr val="FFFFFF"/>
                </a:solidFill>
                <a:latin typeface="Century Gothic"/>
                <a:cs typeface="Century Gothic"/>
              </a:rPr>
              <a:t>0.2%</a:t>
            </a:r>
            <a:r>
              <a:rPr sz="933" b="1" spc="-60" dirty="0">
                <a:solidFill>
                  <a:srgbClr val="FFFFFF"/>
                </a:solidFill>
                <a:latin typeface="Century Gothic"/>
                <a:cs typeface="Century Gothic"/>
              </a:rPr>
              <a:t> </a:t>
            </a:r>
            <a:r>
              <a:rPr sz="933" b="1" spc="20" dirty="0">
                <a:solidFill>
                  <a:srgbClr val="FFFFFF"/>
                </a:solidFill>
                <a:latin typeface="Century Gothic"/>
                <a:cs typeface="Century Gothic"/>
              </a:rPr>
              <a:t>Nodules</a:t>
            </a:r>
            <a:r>
              <a:rPr sz="933" b="1" spc="-60" dirty="0">
                <a:solidFill>
                  <a:srgbClr val="FFFFFF"/>
                </a:solidFill>
                <a:latin typeface="Century Gothic"/>
                <a:cs typeface="Century Gothic"/>
              </a:rPr>
              <a:t> </a:t>
            </a:r>
            <a:r>
              <a:rPr sz="933" b="1" spc="-7" dirty="0">
                <a:solidFill>
                  <a:srgbClr val="FFFFFF"/>
                </a:solidFill>
                <a:latin typeface="Century Gothic"/>
                <a:cs typeface="Century Gothic"/>
              </a:rPr>
              <a:t>Cook</a:t>
            </a:r>
            <a:endParaRPr sz="933">
              <a:latin typeface="Century Gothic"/>
              <a:cs typeface="Century Gothic"/>
            </a:endParaRPr>
          </a:p>
          <a:p>
            <a:pPr algn="ctr">
              <a:lnSpc>
                <a:spcPts val="1113"/>
              </a:lnSpc>
            </a:pPr>
            <a:r>
              <a:rPr sz="933" b="1" spc="-33" dirty="0">
                <a:solidFill>
                  <a:srgbClr val="FFFFFF"/>
                </a:solidFill>
                <a:latin typeface="Century Gothic"/>
                <a:cs typeface="Century Gothic"/>
              </a:rPr>
              <a:t>1-0.1%</a:t>
            </a:r>
            <a:r>
              <a:rPr sz="933" b="1" spc="-40" dirty="0">
                <a:solidFill>
                  <a:srgbClr val="FFFFFF"/>
                </a:solidFill>
                <a:latin typeface="Century Gothic"/>
                <a:cs typeface="Century Gothic"/>
              </a:rPr>
              <a:t> </a:t>
            </a:r>
            <a:r>
              <a:rPr sz="933" b="1" spc="13" dirty="0">
                <a:solidFill>
                  <a:srgbClr val="FFFFFF"/>
                </a:solidFill>
                <a:latin typeface="Century Gothic"/>
                <a:cs typeface="Century Gothic"/>
              </a:rPr>
              <a:t>Ni</a:t>
            </a:r>
            <a:r>
              <a:rPr sz="933" b="1" spc="-40" dirty="0">
                <a:solidFill>
                  <a:srgbClr val="FFFFFF"/>
                </a:solidFill>
                <a:latin typeface="Century Gothic"/>
                <a:cs typeface="Century Gothic"/>
              </a:rPr>
              <a:t> </a:t>
            </a:r>
            <a:r>
              <a:rPr sz="933" b="1" spc="40" dirty="0">
                <a:solidFill>
                  <a:srgbClr val="FFFFFF"/>
                </a:solidFill>
                <a:latin typeface="Century Gothic"/>
                <a:cs typeface="Century Gothic"/>
              </a:rPr>
              <a:t>laterites</a:t>
            </a:r>
            <a:r>
              <a:rPr sz="933" b="1" spc="-40" dirty="0">
                <a:solidFill>
                  <a:srgbClr val="FFFFFF"/>
                </a:solidFill>
                <a:latin typeface="Century Gothic"/>
                <a:cs typeface="Century Gothic"/>
              </a:rPr>
              <a:t> </a:t>
            </a:r>
            <a:r>
              <a:rPr sz="933" b="1" dirty="0">
                <a:solidFill>
                  <a:srgbClr val="FFFFFF"/>
                </a:solidFill>
                <a:latin typeface="Century Gothic"/>
                <a:cs typeface="Century Gothic"/>
              </a:rPr>
              <a:t>Ore</a:t>
            </a:r>
            <a:endParaRPr sz="933">
              <a:latin typeface="Century Gothic"/>
              <a:cs typeface="Century Gothic"/>
            </a:endParaRPr>
          </a:p>
        </p:txBody>
      </p:sp>
      <p:sp>
        <p:nvSpPr>
          <p:cNvPr id="23" name="object 23"/>
          <p:cNvSpPr txBox="1"/>
          <p:nvPr/>
        </p:nvSpPr>
        <p:spPr>
          <a:xfrm>
            <a:off x="7480679" y="6008259"/>
            <a:ext cx="1402927" cy="440291"/>
          </a:xfrm>
          <a:prstGeom prst="rect">
            <a:avLst/>
          </a:prstGeom>
        </p:spPr>
        <p:txBody>
          <a:bodyPr vert="horz" wrap="square" lIns="0" tIns="16933" rIns="0" bIns="0" rtlCol="0">
            <a:spAutoFit/>
          </a:bodyPr>
          <a:lstStyle/>
          <a:p>
            <a:pPr marL="16933">
              <a:lnSpc>
                <a:spcPts val="1113"/>
              </a:lnSpc>
              <a:spcBef>
                <a:spcPts val="133"/>
              </a:spcBef>
            </a:pPr>
            <a:r>
              <a:rPr sz="933" b="1" spc="13" dirty="0">
                <a:solidFill>
                  <a:srgbClr val="FFFFFF"/>
                </a:solidFill>
                <a:latin typeface="Century Gothic"/>
                <a:cs typeface="Century Gothic"/>
              </a:rPr>
              <a:t>0.1-0.25%</a:t>
            </a:r>
            <a:r>
              <a:rPr sz="933" b="1" spc="-60" dirty="0">
                <a:solidFill>
                  <a:srgbClr val="FFFFFF"/>
                </a:solidFill>
                <a:latin typeface="Century Gothic"/>
                <a:cs typeface="Century Gothic"/>
              </a:rPr>
              <a:t> </a:t>
            </a:r>
            <a:r>
              <a:rPr sz="933" b="1" spc="20" dirty="0">
                <a:solidFill>
                  <a:srgbClr val="FFFFFF"/>
                </a:solidFill>
                <a:latin typeface="Century Gothic"/>
                <a:cs typeface="Century Gothic"/>
              </a:rPr>
              <a:t>Nodules</a:t>
            </a:r>
            <a:r>
              <a:rPr sz="933" b="1" spc="-60" dirty="0">
                <a:solidFill>
                  <a:srgbClr val="FFFFFF"/>
                </a:solidFill>
                <a:latin typeface="Century Gothic"/>
                <a:cs typeface="Century Gothic"/>
              </a:rPr>
              <a:t> </a:t>
            </a:r>
            <a:r>
              <a:rPr sz="933" b="1" spc="13" dirty="0">
                <a:solidFill>
                  <a:srgbClr val="FFFFFF"/>
                </a:solidFill>
                <a:latin typeface="Century Gothic"/>
                <a:cs typeface="Century Gothic"/>
              </a:rPr>
              <a:t>CCZ</a:t>
            </a:r>
            <a:endParaRPr sz="933">
              <a:latin typeface="Century Gothic"/>
              <a:cs typeface="Century Gothic"/>
            </a:endParaRPr>
          </a:p>
          <a:p>
            <a:pPr marL="94824" marR="85511" indent="33866">
              <a:lnSpc>
                <a:spcPts val="1107"/>
              </a:lnSpc>
              <a:spcBef>
                <a:spcPts val="33"/>
              </a:spcBef>
            </a:pPr>
            <a:r>
              <a:rPr sz="933" b="1" spc="27" dirty="0">
                <a:solidFill>
                  <a:srgbClr val="FFFFFF"/>
                </a:solidFill>
                <a:latin typeface="Century Gothic"/>
                <a:cs typeface="Century Gothic"/>
              </a:rPr>
              <a:t>0.5% </a:t>
            </a:r>
            <a:r>
              <a:rPr sz="933" b="1" spc="20" dirty="0">
                <a:solidFill>
                  <a:srgbClr val="FFFFFF"/>
                </a:solidFill>
                <a:latin typeface="Century Gothic"/>
                <a:cs typeface="Century Gothic"/>
              </a:rPr>
              <a:t>Nodules </a:t>
            </a:r>
            <a:r>
              <a:rPr sz="933" b="1" spc="-7" dirty="0">
                <a:solidFill>
                  <a:srgbClr val="FFFFFF"/>
                </a:solidFill>
                <a:latin typeface="Century Gothic"/>
                <a:cs typeface="Century Gothic"/>
              </a:rPr>
              <a:t>Cook </a:t>
            </a:r>
            <a:r>
              <a:rPr sz="933" b="1" spc="-247" dirty="0">
                <a:solidFill>
                  <a:srgbClr val="FFFFFF"/>
                </a:solidFill>
                <a:latin typeface="Century Gothic"/>
                <a:cs typeface="Century Gothic"/>
              </a:rPr>
              <a:t> </a:t>
            </a:r>
            <a:r>
              <a:rPr sz="933" b="1" spc="-40" dirty="0">
                <a:solidFill>
                  <a:srgbClr val="FFFFFF"/>
                </a:solidFill>
                <a:latin typeface="Century Gothic"/>
                <a:cs typeface="Century Gothic"/>
              </a:rPr>
              <a:t>0.1% </a:t>
            </a:r>
            <a:r>
              <a:rPr sz="933" b="1" spc="-7" dirty="0">
                <a:solidFill>
                  <a:srgbClr val="FFFFFF"/>
                </a:solidFill>
                <a:latin typeface="Century Gothic"/>
                <a:cs typeface="Century Gothic"/>
              </a:rPr>
              <a:t>Co</a:t>
            </a:r>
            <a:r>
              <a:rPr sz="933" b="1" spc="-40" dirty="0">
                <a:solidFill>
                  <a:srgbClr val="FFFFFF"/>
                </a:solidFill>
                <a:latin typeface="Century Gothic"/>
                <a:cs typeface="Century Gothic"/>
              </a:rPr>
              <a:t> </a:t>
            </a:r>
            <a:r>
              <a:rPr sz="933" b="1" spc="40" dirty="0">
                <a:solidFill>
                  <a:srgbClr val="FFFFFF"/>
                </a:solidFill>
                <a:latin typeface="Century Gothic"/>
                <a:cs typeface="Century Gothic"/>
              </a:rPr>
              <a:t>laterites</a:t>
            </a:r>
            <a:r>
              <a:rPr sz="933" b="1" spc="-40" dirty="0">
                <a:solidFill>
                  <a:srgbClr val="FFFFFF"/>
                </a:solidFill>
                <a:latin typeface="Century Gothic"/>
                <a:cs typeface="Century Gothic"/>
              </a:rPr>
              <a:t> </a:t>
            </a:r>
            <a:r>
              <a:rPr sz="933" b="1" dirty="0">
                <a:solidFill>
                  <a:srgbClr val="FFFFFF"/>
                </a:solidFill>
                <a:latin typeface="Century Gothic"/>
                <a:cs typeface="Century Gothic"/>
              </a:rPr>
              <a:t>Ore</a:t>
            </a:r>
            <a:endParaRPr sz="933">
              <a:latin typeface="Century Gothic"/>
              <a:cs typeface="Century Gothic"/>
            </a:endParaRPr>
          </a:p>
        </p:txBody>
      </p:sp>
      <p:sp>
        <p:nvSpPr>
          <p:cNvPr id="24" name="object 24"/>
          <p:cNvSpPr txBox="1"/>
          <p:nvPr/>
        </p:nvSpPr>
        <p:spPr>
          <a:xfrm>
            <a:off x="9092178" y="6008259"/>
            <a:ext cx="1379220" cy="440291"/>
          </a:xfrm>
          <a:prstGeom prst="rect">
            <a:avLst/>
          </a:prstGeom>
        </p:spPr>
        <p:txBody>
          <a:bodyPr vert="horz" wrap="square" lIns="0" tIns="16933" rIns="0" bIns="0" rtlCol="0">
            <a:spAutoFit/>
          </a:bodyPr>
          <a:lstStyle/>
          <a:p>
            <a:pPr algn="ctr">
              <a:lnSpc>
                <a:spcPts val="1113"/>
              </a:lnSpc>
              <a:spcBef>
                <a:spcPts val="133"/>
              </a:spcBef>
            </a:pPr>
            <a:r>
              <a:rPr sz="933" b="1" spc="-7" dirty="0">
                <a:solidFill>
                  <a:srgbClr val="FFFFFF"/>
                </a:solidFill>
                <a:latin typeface="Century Gothic"/>
                <a:cs typeface="Century Gothic"/>
              </a:rPr>
              <a:t>1.00-1.4%</a:t>
            </a:r>
            <a:r>
              <a:rPr sz="933" b="1" spc="-60" dirty="0">
                <a:solidFill>
                  <a:srgbClr val="FFFFFF"/>
                </a:solidFill>
                <a:latin typeface="Century Gothic"/>
                <a:cs typeface="Century Gothic"/>
              </a:rPr>
              <a:t> </a:t>
            </a:r>
            <a:r>
              <a:rPr sz="933" b="1" spc="20" dirty="0">
                <a:solidFill>
                  <a:srgbClr val="FFFFFF"/>
                </a:solidFill>
                <a:latin typeface="Century Gothic"/>
                <a:cs typeface="Century Gothic"/>
              </a:rPr>
              <a:t>Nodules</a:t>
            </a:r>
            <a:r>
              <a:rPr sz="933" b="1" spc="-60" dirty="0">
                <a:solidFill>
                  <a:srgbClr val="FFFFFF"/>
                </a:solidFill>
                <a:latin typeface="Century Gothic"/>
                <a:cs typeface="Century Gothic"/>
              </a:rPr>
              <a:t> </a:t>
            </a:r>
            <a:r>
              <a:rPr sz="933" b="1" spc="13" dirty="0">
                <a:solidFill>
                  <a:srgbClr val="FFFFFF"/>
                </a:solidFill>
                <a:latin typeface="Century Gothic"/>
                <a:cs typeface="Century Gothic"/>
              </a:rPr>
              <a:t>CCZ</a:t>
            </a:r>
            <a:endParaRPr sz="933">
              <a:latin typeface="Century Gothic"/>
              <a:cs typeface="Century Gothic"/>
            </a:endParaRPr>
          </a:p>
          <a:p>
            <a:pPr algn="ctr">
              <a:lnSpc>
                <a:spcPts val="1100"/>
              </a:lnSpc>
            </a:pPr>
            <a:r>
              <a:rPr sz="933" b="1" spc="-47" dirty="0">
                <a:solidFill>
                  <a:srgbClr val="FFFFFF"/>
                </a:solidFill>
                <a:latin typeface="Century Gothic"/>
                <a:cs typeface="Century Gothic"/>
              </a:rPr>
              <a:t>0.1</a:t>
            </a:r>
            <a:r>
              <a:rPr sz="933" b="1" spc="-33" dirty="0">
                <a:solidFill>
                  <a:srgbClr val="FFFFFF"/>
                </a:solidFill>
                <a:latin typeface="Century Gothic"/>
                <a:cs typeface="Century Gothic"/>
              </a:rPr>
              <a:t>%</a:t>
            </a:r>
            <a:r>
              <a:rPr sz="933" b="1" spc="-40" dirty="0">
                <a:solidFill>
                  <a:srgbClr val="FFFFFF"/>
                </a:solidFill>
                <a:latin typeface="Century Gothic"/>
                <a:cs typeface="Century Gothic"/>
              </a:rPr>
              <a:t> </a:t>
            </a:r>
            <a:r>
              <a:rPr sz="933" b="1" spc="20" dirty="0">
                <a:solidFill>
                  <a:srgbClr val="FFFFFF"/>
                </a:solidFill>
                <a:latin typeface="Century Gothic"/>
                <a:cs typeface="Century Gothic"/>
              </a:rPr>
              <a:t>Nodules</a:t>
            </a:r>
            <a:r>
              <a:rPr sz="933" b="1" spc="-40" dirty="0">
                <a:solidFill>
                  <a:srgbClr val="FFFFFF"/>
                </a:solidFill>
                <a:latin typeface="Century Gothic"/>
                <a:cs typeface="Century Gothic"/>
              </a:rPr>
              <a:t> </a:t>
            </a:r>
            <a:r>
              <a:rPr sz="933" b="1" spc="-7" dirty="0">
                <a:solidFill>
                  <a:srgbClr val="FFFFFF"/>
                </a:solidFill>
                <a:latin typeface="Century Gothic"/>
                <a:cs typeface="Century Gothic"/>
              </a:rPr>
              <a:t>Cook</a:t>
            </a:r>
            <a:endParaRPr sz="933">
              <a:latin typeface="Century Gothic"/>
              <a:cs typeface="Century Gothic"/>
            </a:endParaRPr>
          </a:p>
          <a:p>
            <a:pPr algn="ctr">
              <a:lnSpc>
                <a:spcPts val="1113"/>
              </a:lnSpc>
            </a:pPr>
            <a:r>
              <a:rPr sz="933" b="1" spc="40" dirty="0">
                <a:solidFill>
                  <a:srgbClr val="FFFFFF"/>
                </a:solidFill>
                <a:latin typeface="Century Gothic"/>
                <a:cs typeface="Century Gothic"/>
              </a:rPr>
              <a:t>0.6</a:t>
            </a:r>
            <a:r>
              <a:rPr sz="933" b="1" spc="-33" dirty="0">
                <a:solidFill>
                  <a:srgbClr val="FFFFFF"/>
                </a:solidFill>
                <a:latin typeface="Century Gothic"/>
                <a:cs typeface="Century Gothic"/>
              </a:rPr>
              <a:t>%</a:t>
            </a:r>
            <a:r>
              <a:rPr sz="933" b="1" spc="-40" dirty="0">
                <a:solidFill>
                  <a:srgbClr val="FFFFFF"/>
                </a:solidFill>
                <a:latin typeface="Century Gothic"/>
                <a:cs typeface="Century Gothic"/>
              </a:rPr>
              <a:t> </a:t>
            </a:r>
            <a:r>
              <a:rPr sz="933" b="1" dirty="0">
                <a:solidFill>
                  <a:srgbClr val="FFFFFF"/>
                </a:solidFill>
                <a:latin typeface="Century Gothic"/>
                <a:cs typeface="Century Gothic"/>
              </a:rPr>
              <a:t>Ore</a:t>
            </a:r>
            <a:endParaRPr sz="933">
              <a:latin typeface="Century Gothic"/>
              <a:cs typeface="Century Gothic"/>
            </a:endParaRPr>
          </a:p>
        </p:txBody>
      </p:sp>
      <p:sp>
        <p:nvSpPr>
          <p:cNvPr id="25" name="object 25"/>
          <p:cNvSpPr txBox="1"/>
          <p:nvPr/>
        </p:nvSpPr>
        <p:spPr>
          <a:xfrm>
            <a:off x="10657598" y="6008246"/>
            <a:ext cx="1247140" cy="440291"/>
          </a:xfrm>
          <a:prstGeom prst="rect">
            <a:avLst/>
          </a:prstGeom>
        </p:spPr>
        <p:txBody>
          <a:bodyPr vert="horz" wrap="square" lIns="0" tIns="16933" rIns="0" bIns="0" rtlCol="0">
            <a:spAutoFit/>
          </a:bodyPr>
          <a:lstStyle/>
          <a:p>
            <a:pPr algn="ctr">
              <a:lnSpc>
                <a:spcPts val="1113"/>
              </a:lnSpc>
              <a:spcBef>
                <a:spcPts val="133"/>
              </a:spcBef>
            </a:pPr>
            <a:r>
              <a:rPr sz="933" b="1" dirty="0">
                <a:solidFill>
                  <a:srgbClr val="FFFFFF"/>
                </a:solidFill>
                <a:latin typeface="Century Gothic"/>
                <a:cs typeface="Century Gothic"/>
              </a:rPr>
              <a:t>27-31</a:t>
            </a:r>
            <a:r>
              <a:rPr sz="933" b="1" spc="-33" dirty="0">
                <a:solidFill>
                  <a:srgbClr val="FFFFFF"/>
                </a:solidFill>
                <a:latin typeface="Century Gothic"/>
                <a:cs typeface="Century Gothic"/>
              </a:rPr>
              <a:t>%</a:t>
            </a:r>
            <a:r>
              <a:rPr sz="933" b="1" spc="-40" dirty="0">
                <a:solidFill>
                  <a:srgbClr val="FFFFFF"/>
                </a:solidFill>
                <a:latin typeface="Century Gothic"/>
                <a:cs typeface="Century Gothic"/>
              </a:rPr>
              <a:t> </a:t>
            </a:r>
            <a:r>
              <a:rPr sz="933" b="1" spc="20" dirty="0">
                <a:solidFill>
                  <a:srgbClr val="FFFFFF"/>
                </a:solidFill>
                <a:latin typeface="Century Gothic"/>
                <a:cs typeface="Century Gothic"/>
              </a:rPr>
              <a:t>Nodules</a:t>
            </a:r>
            <a:r>
              <a:rPr sz="933" b="1" spc="-40" dirty="0">
                <a:solidFill>
                  <a:srgbClr val="FFFFFF"/>
                </a:solidFill>
                <a:latin typeface="Century Gothic"/>
                <a:cs typeface="Century Gothic"/>
              </a:rPr>
              <a:t> </a:t>
            </a:r>
            <a:r>
              <a:rPr sz="933" b="1" spc="13" dirty="0">
                <a:solidFill>
                  <a:srgbClr val="FFFFFF"/>
                </a:solidFill>
                <a:latin typeface="Century Gothic"/>
                <a:cs typeface="Century Gothic"/>
              </a:rPr>
              <a:t>CCZ</a:t>
            </a:r>
            <a:endParaRPr sz="933">
              <a:latin typeface="Century Gothic"/>
              <a:cs typeface="Century Gothic"/>
            </a:endParaRPr>
          </a:p>
          <a:p>
            <a:pPr algn="ctr">
              <a:lnSpc>
                <a:spcPts val="1100"/>
              </a:lnSpc>
            </a:pPr>
            <a:r>
              <a:rPr sz="933" b="1" spc="-47" dirty="0">
                <a:solidFill>
                  <a:srgbClr val="FFFFFF"/>
                </a:solidFill>
                <a:latin typeface="Century Gothic"/>
                <a:cs typeface="Century Gothic"/>
              </a:rPr>
              <a:t>15%</a:t>
            </a:r>
            <a:r>
              <a:rPr sz="933" b="1" spc="-40" dirty="0">
                <a:solidFill>
                  <a:srgbClr val="FFFFFF"/>
                </a:solidFill>
                <a:latin typeface="Century Gothic"/>
                <a:cs typeface="Century Gothic"/>
              </a:rPr>
              <a:t> </a:t>
            </a:r>
            <a:r>
              <a:rPr sz="933" b="1" spc="20" dirty="0">
                <a:solidFill>
                  <a:srgbClr val="FFFFFF"/>
                </a:solidFill>
                <a:latin typeface="Century Gothic"/>
                <a:cs typeface="Century Gothic"/>
              </a:rPr>
              <a:t>Nodules</a:t>
            </a:r>
            <a:r>
              <a:rPr sz="933" b="1" spc="-40" dirty="0">
                <a:solidFill>
                  <a:srgbClr val="FFFFFF"/>
                </a:solidFill>
                <a:latin typeface="Century Gothic"/>
                <a:cs typeface="Century Gothic"/>
              </a:rPr>
              <a:t> </a:t>
            </a:r>
            <a:r>
              <a:rPr sz="933" b="1" spc="-7" dirty="0">
                <a:solidFill>
                  <a:srgbClr val="FFFFFF"/>
                </a:solidFill>
                <a:latin typeface="Century Gothic"/>
                <a:cs typeface="Century Gothic"/>
              </a:rPr>
              <a:t>Cook</a:t>
            </a:r>
            <a:endParaRPr sz="933">
              <a:latin typeface="Century Gothic"/>
              <a:cs typeface="Century Gothic"/>
            </a:endParaRPr>
          </a:p>
          <a:p>
            <a:pPr algn="ctr">
              <a:lnSpc>
                <a:spcPts val="1107"/>
              </a:lnSpc>
            </a:pPr>
            <a:r>
              <a:rPr sz="933" b="1" spc="-60" dirty="0">
                <a:solidFill>
                  <a:srgbClr val="FFFFFF"/>
                </a:solidFill>
                <a:latin typeface="Century Gothic"/>
                <a:cs typeface="Century Gothic"/>
              </a:rPr>
              <a:t>31%</a:t>
            </a:r>
            <a:r>
              <a:rPr sz="933" b="1" spc="-40" dirty="0">
                <a:solidFill>
                  <a:srgbClr val="FFFFFF"/>
                </a:solidFill>
                <a:latin typeface="Century Gothic"/>
                <a:cs typeface="Century Gothic"/>
              </a:rPr>
              <a:t> </a:t>
            </a:r>
            <a:r>
              <a:rPr sz="933" b="1" dirty="0">
                <a:solidFill>
                  <a:srgbClr val="FFFFFF"/>
                </a:solidFill>
                <a:latin typeface="Century Gothic"/>
                <a:cs typeface="Century Gothic"/>
              </a:rPr>
              <a:t>Ore</a:t>
            </a:r>
            <a:endParaRPr sz="933">
              <a:latin typeface="Century Gothic"/>
              <a:cs typeface="Century Gothic"/>
            </a:endParaRPr>
          </a:p>
        </p:txBody>
      </p:sp>
      <p:sp>
        <p:nvSpPr>
          <p:cNvPr id="26" name="object 26"/>
          <p:cNvSpPr txBox="1"/>
          <p:nvPr/>
        </p:nvSpPr>
        <p:spPr>
          <a:xfrm>
            <a:off x="7778012" y="2425679"/>
            <a:ext cx="1137920" cy="263320"/>
          </a:xfrm>
          <a:prstGeom prst="rect">
            <a:avLst/>
          </a:prstGeom>
        </p:spPr>
        <p:txBody>
          <a:bodyPr vert="horz" wrap="square" lIns="0" tIns="16933" rIns="0" bIns="0" rtlCol="0">
            <a:spAutoFit/>
          </a:bodyPr>
          <a:lstStyle/>
          <a:p>
            <a:pPr algn="ctr">
              <a:spcBef>
                <a:spcPts val="133"/>
              </a:spcBef>
            </a:pPr>
            <a:r>
              <a:rPr sz="800" b="1" spc="47" dirty="0">
                <a:solidFill>
                  <a:srgbClr val="FFFFFF"/>
                </a:solidFill>
                <a:latin typeface="Century Gothic"/>
                <a:cs typeface="Century Gothic"/>
              </a:rPr>
              <a:t>~$503</a:t>
            </a:r>
            <a:r>
              <a:rPr sz="800" b="1" spc="-40" dirty="0">
                <a:solidFill>
                  <a:srgbClr val="FFFFFF"/>
                </a:solidFill>
                <a:latin typeface="Century Gothic"/>
                <a:cs typeface="Century Gothic"/>
              </a:rPr>
              <a:t> </a:t>
            </a:r>
            <a:r>
              <a:rPr sz="800" b="1" spc="20" dirty="0">
                <a:solidFill>
                  <a:srgbClr val="FFFFFF"/>
                </a:solidFill>
                <a:latin typeface="Century Gothic"/>
                <a:cs typeface="Century Gothic"/>
              </a:rPr>
              <a:t>per</a:t>
            </a:r>
            <a:r>
              <a:rPr sz="800" b="1" spc="-40" dirty="0">
                <a:solidFill>
                  <a:srgbClr val="FFFFFF"/>
                </a:solidFill>
                <a:latin typeface="Century Gothic"/>
                <a:cs typeface="Century Gothic"/>
              </a:rPr>
              <a:t> </a:t>
            </a:r>
            <a:r>
              <a:rPr sz="800" b="1" spc="33" dirty="0">
                <a:solidFill>
                  <a:srgbClr val="FFFFFF"/>
                </a:solidFill>
                <a:latin typeface="Century Gothic"/>
                <a:cs typeface="Century Gothic"/>
              </a:rPr>
              <a:t>dry</a:t>
            </a:r>
            <a:r>
              <a:rPr sz="800" b="1" spc="-40" dirty="0">
                <a:solidFill>
                  <a:srgbClr val="FFFFFF"/>
                </a:solidFill>
                <a:latin typeface="Century Gothic"/>
                <a:cs typeface="Century Gothic"/>
              </a:rPr>
              <a:t> </a:t>
            </a:r>
            <a:r>
              <a:rPr sz="800" b="1" spc="27" dirty="0">
                <a:solidFill>
                  <a:srgbClr val="FFFFFF"/>
                </a:solidFill>
                <a:latin typeface="Century Gothic"/>
                <a:cs typeface="Century Gothic"/>
              </a:rPr>
              <a:t>tonne</a:t>
            </a:r>
            <a:endParaRPr sz="800">
              <a:latin typeface="Century Gothic"/>
              <a:cs typeface="Century Gothic"/>
            </a:endParaRPr>
          </a:p>
          <a:p>
            <a:pPr algn="ctr">
              <a:lnSpc>
                <a:spcPct val="100000"/>
              </a:lnSpc>
            </a:pPr>
            <a:r>
              <a:rPr sz="800" b="1" spc="47" dirty="0">
                <a:solidFill>
                  <a:srgbClr val="FFFFFF"/>
                </a:solidFill>
                <a:latin typeface="Century Gothic"/>
                <a:cs typeface="Century Gothic"/>
              </a:rPr>
              <a:t>$4.5B</a:t>
            </a:r>
            <a:r>
              <a:rPr sz="800" b="1" spc="-40" dirty="0">
                <a:solidFill>
                  <a:srgbClr val="FFFFFF"/>
                </a:solidFill>
                <a:latin typeface="Century Gothic"/>
                <a:cs typeface="Century Gothic"/>
              </a:rPr>
              <a:t> </a:t>
            </a:r>
            <a:r>
              <a:rPr sz="800" b="1" spc="13" dirty="0">
                <a:solidFill>
                  <a:srgbClr val="FFFFFF"/>
                </a:solidFill>
                <a:latin typeface="Century Gothic"/>
                <a:cs typeface="Century Gothic"/>
              </a:rPr>
              <a:t>pa</a:t>
            </a:r>
            <a:r>
              <a:rPr sz="800" b="1" spc="-40" dirty="0">
                <a:solidFill>
                  <a:srgbClr val="FFFFFF"/>
                </a:solidFill>
                <a:latin typeface="Century Gothic"/>
                <a:cs typeface="Century Gothic"/>
              </a:rPr>
              <a:t> </a:t>
            </a:r>
            <a:r>
              <a:rPr sz="800" b="1" spc="67" dirty="0">
                <a:solidFill>
                  <a:srgbClr val="FFFFFF"/>
                </a:solidFill>
                <a:latin typeface="Century Gothic"/>
                <a:cs typeface="Century Gothic"/>
              </a:rPr>
              <a:t>(9</a:t>
            </a:r>
            <a:r>
              <a:rPr sz="800" b="1" spc="-40" dirty="0">
                <a:solidFill>
                  <a:srgbClr val="FFFFFF"/>
                </a:solidFill>
                <a:latin typeface="Century Gothic"/>
                <a:cs typeface="Century Gothic"/>
              </a:rPr>
              <a:t> </a:t>
            </a:r>
            <a:r>
              <a:rPr sz="800" b="1" spc="53" dirty="0">
                <a:solidFill>
                  <a:srgbClr val="FFFFFF"/>
                </a:solidFill>
                <a:latin typeface="Century Gothic"/>
                <a:cs typeface="Century Gothic"/>
              </a:rPr>
              <a:t>Mt</a:t>
            </a:r>
            <a:r>
              <a:rPr sz="800" b="1" spc="27" dirty="0">
                <a:solidFill>
                  <a:srgbClr val="FFFFFF"/>
                </a:solidFill>
                <a:latin typeface="Century Gothic"/>
                <a:cs typeface="Century Gothic"/>
              </a:rPr>
              <a:t>)</a:t>
            </a:r>
            <a:r>
              <a:rPr sz="800" b="1" spc="9" baseline="27777" dirty="0">
                <a:solidFill>
                  <a:srgbClr val="FFFFFF"/>
                </a:solidFill>
                <a:latin typeface="Century Gothic"/>
                <a:cs typeface="Century Gothic"/>
              </a:rPr>
              <a:t>2</a:t>
            </a:r>
            <a:endParaRPr sz="800" baseline="27777">
              <a:latin typeface="Century Gothic"/>
              <a:cs typeface="Century Gothic"/>
            </a:endParaRPr>
          </a:p>
        </p:txBody>
      </p:sp>
      <p:sp>
        <p:nvSpPr>
          <p:cNvPr id="27" name="object 27"/>
          <p:cNvSpPr txBox="1"/>
          <p:nvPr/>
        </p:nvSpPr>
        <p:spPr>
          <a:xfrm>
            <a:off x="470976" y="3025161"/>
            <a:ext cx="1303867" cy="632651"/>
          </a:xfrm>
          <a:prstGeom prst="rect">
            <a:avLst/>
          </a:prstGeom>
        </p:spPr>
        <p:txBody>
          <a:bodyPr vert="horz" wrap="square" lIns="0" tIns="16933" rIns="0" bIns="0" rtlCol="0">
            <a:spAutoFit/>
          </a:bodyPr>
          <a:lstStyle/>
          <a:p>
            <a:pPr marL="16933" marR="6773" algn="ctr">
              <a:spcBef>
                <a:spcPts val="133"/>
              </a:spcBef>
            </a:pPr>
            <a:r>
              <a:rPr sz="800" b="1" spc="27" dirty="0">
                <a:solidFill>
                  <a:srgbClr val="FFFFFF"/>
                </a:solidFill>
                <a:latin typeface="Century Gothic"/>
                <a:cs typeface="Century Gothic"/>
              </a:rPr>
              <a:t>Clarion-Clipperton</a:t>
            </a:r>
            <a:r>
              <a:rPr sz="800" b="1" spc="-40" dirty="0">
                <a:solidFill>
                  <a:srgbClr val="FFFFFF"/>
                </a:solidFill>
                <a:latin typeface="Century Gothic"/>
                <a:cs typeface="Century Gothic"/>
              </a:rPr>
              <a:t> </a:t>
            </a:r>
            <a:r>
              <a:rPr sz="800" b="1" spc="13" dirty="0">
                <a:solidFill>
                  <a:srgbClr val="FFFFFF"/>
                </a:solidFill>
                <a:latin typeface="Century Gothic"/>
                <a:cs typeface="Century Gothic"/>
              </a:rPr>
              <a:t>Zone  </a:t>
            </a:r>
            <a:r>
              <a:rPr sz="800" b="1" spc="-80" dirty="0">
                <a:solidFill>
                  <a:srgbClr val="FFFFFF"/>
                </a:solidFill>
                <a:latin typeface="Century Gothic"/>
                <a:cs typeface="Century Gothic"/>
              </a:rPr>
              <a:t>21</a:t>
            </a:r>
            <a:r>
              <a:rPr sz="800" b="1" spc="-40" dirty="0">
                <a:solidFill>
                  <a:srgbClr val="FFFFFF"/>
                </a:solidFill>
                <a:latin typeface="Century Gothic"/>
                <a:cs typeface="Century Gothic"/>
              </a:rPr>
              <a:t> </a:t>
            </a:r>
            <a:r>
              <a:rPr sz="800" b="1" spc="27" dirty="0">
                <a:solidFill>
                  <a:srgbClr val="FFFFFF"/>
                </a:solidFill>
                <a:latin typeface="Century Gothic"/>
                <a:cs typeface="Century Gothic"/>
              </a:rPr>
              <a:t>Billion</a:t>
            </a:r>
            <a:r>
              <a:rPr sz="800" b="1" spc="-40" dirty="0">
                <a:solidFill>
                  <a:srgbClr val="FFFFFF"/>
                </a:solidFill>
                <a:latin typeface="Century Gothic"/>
                <a:cs typeface="Century Gothic"/>
              </a:rPr>
              <a:t> </a:t>
            </a:r>
            <a:r>
              <a:rPr sz="800" b="1" spc="60" dirty="0">
                <a:solidFill>
                  <a:srgbClr val="FFFFFF"/>
                </a:solidFill>
                <a:latin typeface="Century Gothic"/>
                <a:cs typeface="Century Gothic"/>
              </a:rPr>
              <a:t>Tons</a:t>
            </a:r>
            <a:r>
              <a:rPr sz="800" b="1" spc="-40" dirty="0">
                <a:solidFill>
                  <a:srgbClr val="FFFFFF"/>
                </a:solidFill>
                <a:latin typeface="Century Gothic"/>
                <a:cs typeface="Century Gothic"/>
              </a:rPr>
              <a:t> </a:t>
            </a:r>
            <a:r>
              <a:rPr sz="800" b="1" spc="20" dirty="0">
                <a:solidFill>
                  <a:srgbClr val="FFFFFF"/>
                </a:solidFill>
                <a:latin typeface="Century Gothic"/>
                <a:cs typeface="Century Gothic"/>
              </a:rPr>
              <a:t>of</a:t>
            </a:r>
            <a:r>
              <a:rPr sz="800" b="1" spc="-40" dirty="0">
                <a:solidFill>
                  <a:srgbClr val="FFFFFF"/>
                </a:solidFill>
                <a:latin typeface="Century Gothic"/>
                <a:cs typeface="Century Gothic"/>
              </a:rPr>
              <a:t> </a:t>
            </a:r>
            <a:r>
              <a:rPr sz="800" b="1" spc="13" dirty="0">
                <a:solidFill>
                  <a:srgbClr val="FFFFFF"/>
                </a:solidFill>
                <a:latin typeface="Century Gothic"/>
                <a:cs typeface="Century Gothic"/>
              </a:rPr>
              <a:t>Nodules  </a:t>
            </a:r>
            <a:r>
              <a:rPr sz="800" spc="40" dirty="0">
                <a:solidFill>
                  <a:srgbClr val="FFFFFF"/>
                </a:solidFill>
                <a:latin typeface="Lucida Sans Unicode"/>
                <a:cs typeface="Lucida Sans Unicode"/>
              </a:rPr>
              <a:t>(more</a:t>
            </a:r>
            <a:r>
              <a:rPr sz="800" spc="-40" dirty="0">
                <a:solidFill>
                  <a:srgbClr val="FFFFFF"/>
                </a:solidFill>
                <a:latin typeface="Lucida Sans Unicode"/>
                <a:cs typeface="Lucida Sans Unicode"/>
              </a:rPr>
              <a:t> </a:t>
            </a:r>
            <a:r>
              <a:rPr sz="800" spc="-53" dirty="0">
                <a:solidFill>
                  <a:srgbClr val="FFFFFF"/>
                </a:solidFill>
                <a:latin typeface="Lucida Sans Unicode"/>
                <a:cs typeface="Lucida Sans Unicode"/>
              </a:rPr>
              <a:t>Ni,</a:t>
            </a:r>
            <a:r>
              <a:rPr sz="800" spc="-40" dirty="0">
                <a:solidFill>
                  <a:srgbClr val="FFFFFF"/>
                </a:solidFill>
                <a:latin typeface="Lucida Sans Unicode"/>
                <a:cs typeface="Lucida Sans Unicode"/>
              </a:rPr>
              <a:t> </a:t>
            </a:r>
            <a:r>
              <a:rPr sz="800" spc="40" dirty="0">
                <a:solidFill>
                  <a:srgbClr val="FFFFFF"/>
                </a:solidFill>
                <a:latin typeface="Lucida Sans Unicode"/>
                <a:cs typeface="Lucida Sans Unicode"/>
              </a:rPr>
              <a:t>Co</a:t>
            </a:r>
            <a:r>
              <a:rPr sz="800" spc="-40" dirty="0">
                <a:solidFill>
                  <a:srgbClr val="FFFFFF"/>
                </a:solidFill>
                <a:latin typeface="Lucida Sans Unicode"/>
                <a:cs typeface="Lucida Sans Unicode"/>
              </a:rPr>
              <a:t> </a:t>
            </a:r>
            <a:r>
              <a:rPr sz="800" spc="33" dirty="0">
                <a:solidFill>
                  <a:srgbClr val="FFFFFF"/>
                </a:solidFill>
                <a:latin typeface="Lucida Sans Unicode"/>
                <a:cs typeface="Lucida Sans Unicode"/>
              </a:rPr>
              <a:t>&amp;</a:t>
            </a:r>
            <a:r>
              <a:rPr sz="800" spc="-40" dirty="0">
                <a:solidFill>
                  <a:srgbClr val="FFFFFF"/>
                </a:solidFill>
                <a:latin typeface="Lucida Sans Unicode"/>
                <a:cs typeface="Lucida Sans Unicode"/>
              </a:rPr>
              <a:t> </a:t>
            </a:r>
            <a:r>
              <a:rPr sz="800" spc="7" dirty="0">
                <a:solidFill>
                  <a:srgbClr val="FFFFFF"/>
                </a:solidFill>
                <a:latin typeface="Lucida Sans Unicode"/>
                <a:cs typeface="Lucida Sans Unicode"/>
              </a:rPr>
              <a:t>Mn</a:t>
            </a:r>
            <a:endParaRPr sz="800">
              <a:latin typeface="Lucida Sans Unicode"/>
              <a:cs typeface="Lucida Sans Unicode"/>
            </a:endParaRPr>
          </a:p>
          <a:p>
            <a:pPr marL="110911" marR="100751" algn="ctr"/>
            <a:r>
              <a:rPr sz="800" spc="27" dirty="0">
                <a:solidFill>
                  <a:srgbClr val="FFFFFF"/>
                </a:solidFill>
                <a:latin typeface="Lucida Sans Unicode"/>
                <a:cs typeface="Lucida Sans Unicode"/>
              </a:rPr>
              <a:t>than</a:t>
            </a:r>
            <a:r>
              <a:rPr sz="800" spc="-53" dirty="0">
                <a:solidFill>
                  <a:srgbClr val="FFFFFF"/>
                </a:solidFill>
                <a:latin typeface="Lucida Sans Unicode"/>
                <a:cs typeface="Lucida Sans Unicode"/>
              </a:rPr>
              <a:t> </a:t>
            </a:r>
            <a:r>
              <a:rPr sz="800" spc="-13" dirty="0">
                <a:solidFill>
                  <a:srgbClr val="FFFFFF"/>
                </a:solidFill>
                <a:latin typeface="Lucida Sans Unicode"/>
                <a:cs typeface="Lucida Sans Unicode"/>
              </a:rPr>
              <a:t>in</a:t>
            </a:r>
            <a:r>
              <a:rPr sz="800" spc="-47" dirty="0">
                <a:solidFill>
                  <a:srgbClr val="FFFFFF"/>
                </a:solidFill>
                <a:latin typeface="Lucida Sans Unicode"/>
                <a:cs typeface="Lucida Sans Unicode"/>
              </a:rPr>
              <a:t> </a:t>
            </a:r>
            <a:r>
              <a:rPr sz="800" spc="13" dirty="0">
                <a:solidFill>
                  <a:srgbClr val="FFFFFF"/>
                </a:solidFill>
                <a:latin typeface="Lucida Sans Unicode"/>
                <a:cs typeface="Lucida Sans Unicode"/>
              </a:rPr>
              <a:t>the</a:t>
            </a:r>
            <a:r>
              <a:rPr sz="800" spc="-53" dirty="0">
                <a:solidFill>
                  <a:srgbClr val="FFFFFF"/>
                </a:solidFill>
                <a:latin typeface="Lucida Sans Unicode"/>
                <a:cs typeface="Lucida Sans Unicode"/>
              </a:rPr>
              <a:t> </a:t>
            </a:r>
            <a:r>
              <a:rPr sz="800" dirty="0">
                <a:solidFill>
                  <a:srgbClr val="FFFFFF"/>
                </a:solidFill>
                <a:latin typeface="Lucida Sans Unicode"/>
                <a:cs typeface="Lucida Sans Unicode"/>
              </a:rPr>
              <a:t>rest</a:t>
            </a:r>
            <a:r>
              <a:rPr sz="800" spc="-47" dirty="0">
                <a:solidFill>
                  <a:srgbClr val="FFFFFF"/>
                </a:solidFill>
                <a:latin typeface="Lucida Sans Unicode"/>
                <a:cs typeface="Lucida Sans Unicode"/>
              </a:rPr>
              <a:t> </a:t>
            </a:r>
            <a:r>
              <a:rPr sz="800" spc="-7" dirty="0">
                <a:solidFill>
                  <a:srgbClr val="FFFFFF"/>
                </a:solidFill>
                <a:latin typeface="Lucida Sans Unicode"/>
                <a:cs typeface="Lucida Sans Unicode"/>
              </a:rPr>
              <a:t>of</a:t>
            </a:r>
            <a:r>
              <a:rPr sz="800" spc="-53" dirty="0">
                <a:solidFill>
                  <a:srgbClr val="FFFFFF"/>
                </a:solidFill>
                <a:latin typeface="Lucida Sans Unicode"/>
                <a:cs typeface="Lucida Sans Unicode"/>
              </a:rPr>
              <a:t> </a:t>
            </a:r>
            <a:r>
              <a:rPr sz="800" spc="13" dirty="0">
                <a:solidFill>
                  <a:srgbClr val="FFFFFF"/>
                </a:solidFill>
                <a:latin typeface="Lucida Sans Unicode"/>
                <a:cs typeface="Lucida Sans Unicode"/>
              </a:rPr>
              <a:t>the </a:t>
            </a:r>
            <a:r>
              <a:rPr sz="800" spc="-233" dirty="0">
                <a:solidFill>
                  <a:srgbClr val="FFFFFF"/>
                </a:solidFill>
                <a:latin typeface="Lucida Sans Unicode"/>
                <a:cs typeface="Lucida Sans Unicode"/>
              </a:rPr>
              <a:t> </a:t>
            </a:r>
            <a:r>
              <a:rPr sz="800" spc="-13" dirty="0">
                <a:solidFill>
                  <a:srgbClr val="FFFFFF"/>
                </a:solidFill>
                <a:latin typeface="Lucida Sans Unicode"/>
                <a:cs typeface="Lucida Sans Unicode"/>
              </a:rPr>
              <a:t>world,</a:t>
            </a:r>
            <a:r>
              <a:rPr sz="800" spc="-47" dirty="0">
                <a:solidFill>
                  <a:srgbClr val="FFFFFF"/>
                </a:solidFill>
                <a:latin typeface="Lucida Sans Unicode"/>
                <a:cs typeface="Lucida Sans Unicode"/>
              </a:rPr>
              <a:t> $10T)</a:t>
            </a:r>
            <a:endParaRPr sz="800">
              <a:latin typeface="Lucida Sans Unicode"/>
              <a:cs typeface="Lucida Sans Unicode"/>
            </a:endParaRPr>
          </a:p>
        </p:txBody>
      </p:sp>
      <p:sp>
        <p:nvSpPr>
          <p:cNvPr id="28" name="object 28"/>
          <p:cNvSpPr txBox="1"/>
          <p:nvPr/>
        </p:nvSpPr>
        <p:spPr>
          <a:xfrm>
            <a:off x="2151407" y="4368505"/>
            <a:ext cx="575733" cy="140209"/>
          </a:xfrm>
          <a:prstGeom prst="rect">
            <a:avLst/>
          </a:prstGeom>
        </p:spPr>
        <p:txBody>
          <a:bodyPr vert="horz" wrap="square" lIns="0" tIns="16933" rIns="0" bIns="0" rtlCol="0">
            <a:spAutoFit/>
          </a:bodyPr>
          <a:lstStyle/>
          <a:p>
            <a:pPr marL="16933">
              <a:spcBef>
                <a:spcPts val="133"/>
              </a:spcBef>
            </a:pPr>
            <a:r>
              <a:rPr sz="800" b="1" spc="33" dirty="0">
                <a:solidFill>
                  <a:srgbClr val="FFFFFF"/>
                </a:solidFill>
                <a:latin typeface="Century Gothic"/>
                <a:cs typeface="Century Gothic"/>
              </a:rPr>
              <a:t>Peru</a:t>
            </a:r>
            <a:r>
              <a:rPr sz="800" b="1" spc="-40" dirty="0">
                <a:solidFill>
                  <a:srgbClr val="FFFFFF"/>
                </a:solidFill>
                <a:latin typeface="Century Gothic"/>
                <a:cs typeface="Century Gothic"/>
              </a:rPr>
              <a:t> </a:t>
            </a:r>
            <a:r>
              <a:rPr sz="800" b="1" spc="40" dirty="0">
                <a:solidFill>
                  <a:srgbClr val="FFFFFF"/>
                </a:solidFill>
                <a:latin typeface="Century Gothic"/>
                <a:cs typeface="Century Gothic"/>
              </a:rPr>
              <a:t>Basin</a:t>
            </a:r>
            <a:endParaRPr sz="800">
              <a:latin typeface="Century Gothic"/>
              <a:cs typeface="Century Gothic"/>
            </a:endParaRPr>
          </a:p>
        </p:txBody>
      </p:sp>
      <p:sp>
        <p:nvSpPr>
          <p:cNvPr id="29" name="object 29"/>
          <p:cNvSpPr txBox="1"/>
          <p:nvPr/>
        </p:nvSpPr>
        <p:spPr>
          <a:xfrm>
            <a:off x="6419689" y="4069000"/>
            <a:ext cx="726440" cy="140209"/>
          </a:xfrm>
          <a:prstGeom prst="rect">
            <a:avLst/>
          </a:prstGeom>
        </p:spPr>
        <p:txBody>
          <a:bodyPr vert="horz" wrap="square" lIns="0" tIns="16933" rIns="0" bIns="0" rtlCol="0">
            <a:spAutoFit/>
          </a:bodyPr>
          <a:lstStyle/>
          <a:p>
            <a:pPr marL="16933">
              <a:spcBef>
                <a:spcPts val="133"/>
              </a:spcBef>
            </a:pPr>
            <a:r>
              <a:rPr sz="800" b="1" spc="20" dirty="0">
                <a:solidFill>
                  <a:srgbClr val="FFFFFF"/>
                </a:solidFill>
                <a:latin typeface="Century Gothic"/>
                <a:cs typeface="Century Gothic"/>
              </a:rPr>
              <a:t>Indian</a:t>
            </a:r>
            <a:r>
              <a:rPr sz="800" b="1" spc="-40" dirty="0">
                <a:solidFill>
                  <a:srgbClr val="FFFFFF"/>
                </a:solidFill>
                <a:latin typeface="Century Gothic"/>
                <a:cs typeface="Century Gothic"/>
              </a:rPr>
              <a:t> </a:t>
            </a:r>
            <a:r>
              <a:rPr sz="800" b="1" spc="-7" dirty="0">
                <a:solidFill>
                  <a:srgbClr val="FFFFFF"/>
                </a:solidFill>
                <a:latin typeface="Century Gothic"/>
                <a:cs typeface="Century Gothic"/>
              </a:rPr>
              <a:t>Ocean</a:t>
            </a:r>
            <a:endParaRPr sz="800">
              <a:latin typeface="Century Gothic"/>
              <a:cs typeface="Century Gothic"/>
            </a:endParaRPr>
          </a:p>
        </p:txBody>
      </p:sp>
      <p:sp>
        <p:nvSpPr>
          <p:cNvPr id="30" name="object 30"/>
          <p:cNvSpPr txBox="1"/>
          <p:nvPr/>
        </p:nvSpPr>
        <p:spPr>
          <a:xfrm>
            <a:off x="3024621" y="1699039"/>
            <a:ext cx="3307927" cy="447986"/>
          </a:xfrm>
          <a:prstGeom prst="rect">
            <a:avLst/>
          </a:prstGeom>
        </p:spPr>
        <p:txBody>
          <a:bodyPr vert="horz" wrap="square" lIns="0" tIns="16933" rIns="0" bIns="0" rtlCol="0">
            <a:spAutoFit/>
          </a:bodyPr>
          <a:lstStyle/>
          <a:p>
            <a:pPr algn="ctr">
              <a:spcBef>
                <a:spcPts val="133"/>
              </a:spcBef>
            </a:pPr>
            <a:r>
              <a:rPr sz="1600" b="1" spc="20" dirty="0">
                <a:solidFill>
                  <a:srgbClr val="FFFFFF"/>
                </a:solidFill>
                <a:latin typeface="Century Gothic"/>
                <a:cs typeface="Century Gothic"/>
              </a:rPr>
              <a:t>Average</a:t>
            </a:r>
            <a:r>
              <a:rPr sz="1600" b="1" spc="-100" dirty="0">
                <a:solidFill>
                  <a:srgbClr val="FFFFFF"/>
                </a:solidFill>
                <a:latin typeface="Century Gothic"/>
                <a:cs typeface="Century Gothic"/>
              </a:rPr>
              <a:t> </a:t>
            </a:r>
            <a:r>
              <a:rPr sz="1600" b="1" spc="27" dirty="0">
                <a:solidFill>
                  <a:srgbClr val="FFFFFF"/>
                </a:solidFill>
                <a:latin typeface="Century Gothic"/>
                <a:cs typeface="Century Gothic"/>
              </a:rPr>
              <a:t>Abundance</a:t>
            </a:r>
            <a:r>
              <a:rPr sz="1600" b="1" spc="-100" dirty="0">
                <a:solidFill>
                  <a:srgbClr val="FFFFFF"/>
                </a:solidFill>
                <a:latin typeface="Century Gothic"/>
                <a:cs typeface="Century Gothic"/>
              </a:rPr>
              <a:t> </a:t>
            </a:r>
            <a:r>
              <a:rPr sz="1600" b="1" spc="47" dirty="0">
                <a:solidFill>
                  <a:srgbClr val="FFFFFF"/>
                </a:solidFill>
                <a:latin typeface="Century Gothic"/>
                <a:cs typeface="Century Gothic"/>
              </a:rPr>
              <a:t>of</a:t>
            </a:r>
            <a:r>
              <a:rPr sz="1600" b="1" spc="-100" dirty="0">
                <a:solidFill>
                  <a:srgbClr val="FFFFFF"/>
                </a:solidFill>
                <a:latin typeface="Century Gothic"/>
                <a:cs typeface="Century Gothic"/>
              </a:rPr>
              <a:t> </a:t>
            </a:r>
            <a:r>
              <a:rPr sz="1600" b="1" spc="40" dirty="0">
                <a:solidFill>
                  <a:srgbClr val="FFFFFF"/>
                </a:solidFill>
                <a:latin typeface="Century Gothic"/>
                <a:cs typeface="Century Gothic"/>
              </a:rPr>
              <a:t>Nodules</a:t>
            </a:r>
            <a:endParaRPr sz="1600">
              <a:latin typeface="Century Gothic"/>
              <a:cs typeface="Century Gothic"/>
            </a:endParaRPr>
          </a:p>
          <a:p>
            <a:pPr algn="ctr">
              <a:spcBef>
                <a:spcPts val="13"/>
              </a:spcBef>
            </a:pPr>
            <a:r>
              <a:rPr sz="1200" b="1" spc="60" dirty="0">
                <a:solidFill>
                  <a:srgbClr val="FFFFFF"/>
                </a:solidFill>
                <a:latin typeface="Century Gothic"/>
                <a:cs typeface="Century Gothic"/>
              </a:rPr>
              <a:t>(kilograms</a:t>
            </a:r>
            <a:r>
              <a:rPr sz="1200" b="1" spc="-67" dirty="0">
                <a:solidFill>
                  <a:srgbClr val="FFFFFF"/>
                </a:solidFill>
                <a:latin typeface="Century Gothic"/>
                <a:cs typeface="Century Gothic"/>
              </a:rPr>
              <a:t> </a:t>
            </a:r>
            <a:r>
              <a:rPr sz="1200" b="1" spc="27" dirty="0">
                <a:solidFill>
                  <a:srgbClr val="FFFFFF"/>
                </a:solidFill>
                <a:latin typeface="Century Gothic"/>
                <a:cs typeface="Century Gothic"/>
              </a:rPr>
              <a:t>per</a:t>
            </a:r>
            <a:r>
              <a:rPr sz="1200" b="1" spc="-67" dirty="0">
                <a:solidFill>
                  <a:srgbClr val="FFFFFF"/>
                </a:solidFill>
                <a:latin typeface="Century Gothic"/>
                <a:cs typeface="Century Gothic"/>
              </a:rPr>
              <a:t> </a:t>
            </a:r>
            <a:r>
              <a:rPr sz="1200" b="1" spc="47" dirty="0">
                <a:solidFill>
                  <a:srgbClr val="FFFFFF"/>
                </a:solidFill>
                <a:latin typeface="Century Gothic"/>
                <a:cs typeface="Century Gothic"/>
              </a:rPr>
              <a:t>square</a:t>
            </a:r>
            <a:r>
              <a:rPr sz="1200" b="1" spc="-67" dirty="0">
                <a:solidFill>
                  <a:srgbClr val="FFFFFF"/>
                </a:solidFill>
                <a:latin typeface="Century Gothic"/>
                <a:cs typeface="Century Gothic"/>
              </a:rPr>
              <a:t> </a:t>
            </a:r>
            <a:r>
              <a:rPr sz="1200" b="1" spc="67" dirty="0">
                <a:solidFill>
                  <a:srgbClr val="FFFFFF"/>
                </a:solidFill>
                <a:latin typeface="Century Gothic"/>
                <a:cs typeface="Century Gothic"/>
              </a:rPr>
              <a:t>meter)</a:t>
            </a:r>
            <a:endParaRPr sz="1200">
              <a:latin typeface="Century Gothic"/>
              <a:cs typeface="Century Gothic"/>
            </a:endParaRPr>
          </a:p>
        </p:txBody>
      </p:sp>
      <p:pic>
        <p:nvPicPr>
          <p:cNvPr id="31" name="object 31">
            <a:extLst>
              <a:ext uri="{C183D7F6-B498-43B3-948B-1728B52AA6E4}">
                <adec:decorative xmlns:adec="http://schemas.microsoft.com/office/drawing/2017/decorative" val="1"/>
              </a:ext>
            </a:extLst>
          </p:cNvPr>
          <p:cNvPicPr/>
          <p:nvPr/>
        </p:nvPicPr>
        <p:blipFill>
          <a:blip r:embed="rId16" cstate="print"/>
          <a:stretch>
            <a:fillRect/>
          </a:stretch>
        </p:blipFill>
        <p:spPr>
          <a:xfrm>
            <a:off x="1811187" y="977869"/>
            <a:ext cx="870819" cy="873999"/>
          </a:xfrm>
          <a:prstGeom prst="rect">
            <a:avLst/>
          </a:prstGeom>
        </p:spPr>
      </p:pic>
      <p:sp>
        <p:nvSpPr>
          <p:cNvPr id="32" name="object 32"/>
          <p:cNvSpPr txBox="1"/>
          <p:nvPr/>
        </p:nvSpPr>
        <p:spPr>
          <a:xfrm>
            <a:off x="8949966" y="3553159"/>
            <a:ext cx="871220" cy="376963"/>
          </a:xfrm>
          <a:prstGeom prst="rect">
            <a:avLst/>
          </a:prstGeom>
          <a:solidFill>
            <a:srgbClr val="000000"/>
          </a:solidFill>
        </p:spPr>
        <p:txBody>
          <a:bodyPr vert="horz" wrap="square" lIns="0" tIns="109220" rIns="0" bIns="0" rtlCol="0">
            <a:spAutoFit/>
          </a:bodyPr>
          <a:lstStyle/>
          <a:p>
            <a:pPr marR="27093" algn="ctr">
              <a:spcBef>
                <a:spcPts val="860"/>
              </a:spcBef>
            </a:pPr>
            <a:r>
              <a:rPr sz="933" spc="-100" dirty="0">
                <a:solidFill>
                  <a:srgbClr val="FFFFFF"/>
                </a:solidFill>
                <a:latin typeface="Lucida Sans Unicode"/>
                <a:cs typeface="Lucida Sans Unicode"/>
              </a:rPr>
              <a:t>&gt;30</a:t>
            </a:r>
            <a:r>
              <a:rPr sz="933" spc="-47" dirty="0">
                <a:solidFill>
                  <a:srgbClr val="FFFFFF"/>
                </a:solidFill>
                <a:latin typeface="Lucida Sans Unicode"/>
                <a:cs typeface="Lucida Sans Unicode"/>
              </a:rPr>
              <a:t> </a:t>
            </a:r>
            <a:r>
              <a:rPr sz="933" dirty="0">
                <a:solidFill>
                  <a:srgbClr val="FFFFFF"/>
                </a:solidFill>
                <a:latin typeface="Lucida Sans Unicode"/>
                <a:cs typeface="Lucida Sans Unicode"/>
              </a:rPr>
              <a:t>kg/m</a:t>
            </a:r>
            <a:r>
              <a:rPr sz="900" spc="-40" baseline="30864" dirty="0">
                <a:solidFill>
                  <a:srgbClr val="FFFFFF"/>
                </a:solidFill>
                <a:latin typeface="Lucida Sans Unicode"/>
                <a:cs typeface="Lucida Sans Unicode"/>
              </a:rPr>
              <a:t>2</a:t>
            </a:r>
            <a:endParaRPr sz="900" baseline="30864">
              <a:latin typeface="Lucida Sans Unicode"/>
              <a:cs typeface="Lucida Sans Unicode"/>
            </a:endParaRPr>
          </a:p>
          <a:p>
            <a:pPr algn="ctr">
              <a:spcBef>
                <a:spcPts val="7"/>
              </a:spcBef>
            </a:pPr>
            <a:r>
              <a:rPr sz="800" b="1" spc="-80" dirty="0">
                <a:solidFill>
                  <a:srgbClr val="FFFFFF"/>
                </a:solidFill>
                <a:latin typeface="Century Gothic"/>
                <a:cs typeface="Century Gothic"/>
              </a:rPr>
              <a:t>12</a:t>
            </a:r>
            <a:r>
              <a:rPr sz="800" b="1" spc="-40" dirty="0">
                <a:solidFill>
                  <a:srgbClr val="FFFFFF"/>
                </a:solidFill>
                <a:latin typeface="Century Gothic"/>
                <a:cs typeface="Century Gothic"/>
              </a:rPr>
              <a:t> </a:t>
            </a:r>
            <a:r>
              <a:rPr sz="800" b="1" spc="47" dirty="0">
                <a:solidFill>
                  <a:srgbClr val="FFFFFF"/>
                </a:solidFill>
                <a:latin typeface="Century Gothic"/>
                <a:cs typeface="Century Gothic"/>
              </a:rPr>
              <a:t>B</a:t>
            </a:r>
            <a:r>
              <a:rPr sz="800" b="1" spc="-40" dirty="0">
                <a:solidFill>
                  <a:srgbClr val="FFFFFF"/>
                </a:solidFill>
                <a:latin typeface="Century Gothic"/>
                <a:cs typeface="Century Gothic"/>
              </a:rPr>
              <a:t> </a:t>
            </a:r>
            <a:r>
              <a:rPr sz="800" b="1" spc="60" dirty="0">
                <a:solidFill>
                  <a:srgbClr val="FFFFFF"/>
                </a:solidFill>
                <a:latin typeface="Century Gothic"/>
                <a:cs typeface="Century Gothic"/>
              </a:rPr>
              <a:t>Tons</a:t>
            </a:r>
            <a:endParaRPr sz="800">
              <a:latin typeface="Century Gothic"/>
              <a:cs typeface="Century Gothic"/>
            </a:endParaRPr>
          </a:p>
        </p:txBody>
      </p:sp>
      <p:sp>
        <p:nvSpPr>
          <p:cNvPr id="34" name="object 34"/>
          <p:cNvSpPr txBox="1">
            <a:spLocks noGrp="1"/>
          </p:cNvSpPr>
          <p:nvPr>
            <p:ph type="ftr" sz="quarter" idx="5"/>
          </p:nvPr>
        </p:nvSpPr>
        <p:spPr>
          <a:xfrm>
            <a:off x="5546714" y="8771217"/>
            <a:ext cx="5165796" cy="166649"/>
          </a:xfrm>
          <a:prstGeom prst="rect">
            <a:avLst/>
          </a:prstGeom>
        </p:spPr>
        <p:txBody>
          <a:bodyPr vert="horz" wrap="square" lIns="0" tIns="22860" rIns="0" bIns="0" rtlCol="0">
            <a:spAutoFit/>
          </a:bodyPr>
          <a:lstStyle/>
          <a:p>
            <a:pPr marL="16933">
              <a:spcBef>
                <a:spcPts val="180"/>
              </a:spcBef>
            </a:pPr>
            <a:r>
              <a:rPr spc="-60" dirty="0"/>
              <a:t>©</a:t>
            </a:r>
            <a:r>
              <a:rPr spc="-40" dirty="0"/>
              <a:t> </a:t>
            </a:r>
            <a:r>
              <a:rPr spc="13" dirty="0"/>
              <a:t>Copyright</a:t>
            </a:r>
            <a:r>
              <a:rPr spc="-40" dirty="0"/>
              <a:t> </a:t>
            </a:r>
            <a:r>
              <a:rPr spc="-67" dirty="0"/>
              <a:t>2020-2021,</a:t>
            </a:r>
            <a:r>
              <a:rPr spc="-40" dirty="0"/>
              <a:t> </a:t>
            </a:r>
            <a:r>
              <a:rPr spc="13" dirty="0"/>
              <a:t>Impossible</a:t>
            </a:r>
            <a:r>
              <a:rPr spc="-40" dirty="0"/>
              <a:t> </a:t>
            </a:r>
            <a:r>
              <a:rPr dirty="0"/>
              <a:t>Mining</a:t>
            </a:r>
            <a:r>
              <a:rPr spc="-40" dirty="0"/>
              <a:t> </a:t>
            </a:r>
            <a:r>
              <a:rPr spc="-13" dirty="0"/>
              <a:t>Inc.</a:t>
            </a:r>
            <a:r>
              <a:rPr spc="213" dirty="0"/>
              <a:t> </a:t>
            </a:r>
            <a:r>
              <a:rPr spc="-33" dirty="0"/>
              <a:t>All</a:t>
            </a:r>
            <a:r>
              <a:rPr spc="-40" dirty="0"/>
              <a:t> </a:t>
            </a:r>
            <a:r>
              <a:rPr spc="-7" dirty="0"/>
              <a:t>rights</a:t>
            </a:r>
            <a:r>
              <a:rPr spc="-40" dirty="0"/>
              <a:t> </a:t>
            </a:r>
            <a:r>
              <a:rPr spc="7" dirty="0"/>
              <a:t>reserved.</a:t>
            </a:r>
          </a:p>
        </p:txBody>
      </p:sp>
      <p:sp>
        <p:nvSpPr>
          <p:cNvPr id="33" name="object 33"/>
          <p:cNvSpPr txBox="1"/>
          <p:nvPr/>
        </p:nvSpPr>
        <p:spPr>
          <a:xfrm>
            <a:off x="9036771" y="3998470"/>
            <a:ext cx="697653" cy="140209"/>
          </a:xfrm>
          <a:prstGeom prst="rect">
            <a:avLst/>
          </a:prstGeom>
        </p:spPr>
        <p:txBody>
          <a:bodyPr vert="horz" wrap="square" lIns="0" tIns="16933" rIns="0" bIns="0" rtlCol="0">
            <a:spAutoFit/>
          </a:bodyPr>
          <a:lstStyle/>
          <a:p>
            <a:pPr marL="16933">
              <a:spcBef>
                <a:spcPts val="133"/>
              </a:spcBef>
            </a:pPr>
            <a:r>
              <a:rPr sz="800" b="1" spc="-7" dirty="0">
                <a:solidFill>
                  <a:srgbClr val="FFFFFF"/>
                </a:solidFill>
                <a:latin typeface="Century Gothic"/>
                <a:cs typeface="Century Gothic"/>
              </a:rPr>
              <a:t>Cook</a:t>
            </a:r>
            <a:r>
              <a:rPr sz="800" b="1" spc="-40" dirty="0">
                <a:solidFill>
                  <a:srgbClr val="FFFFFF"/>
                </a:solidFill>
                <a:latin typeface="Century Gothic"/>
                <a:cs typeface="Century Gothic"/>
              </a:rPr>
              <a:t> </a:t>
            </a:r>
            <a:r>
              <a:rPr sz="800" b="1" spc="33" dirty="0">
                <a:solidFill>
                  <a:srgbClr val="FFFFFF"/>
                </a:solidFill>
                <a:latin typeface="Century Gothic"/>
                <a:cs typeface="Century Gothic"/>
              </a:rPr>
              <a:t>Islands</a:t>
            </a:r>
            <a:endParaRPr sz="800">
              <a:latin typeface="Century Gothic"/>
              <a:cs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6" name="Picture 5" descr="Great Wall of China">
            <a:extLst>
              <a:ext uri="{FF2B5EF4-FFF2-40B4-BE49-F238E27FC236}">
                <a16:creationId xmlns:a16="http://schemas.microsoft.com/office/drawing/2014/main" id="{09D58772-95AB-40C5-9DA0-DBAC1A8EAAF2}"/>
              </a:ext>
            </a:extLst>
          </p:cNvPr>
          <p:cNvPicPr>
            <a:picLocks noChangeAspect="1"/>
          </p:cNvPicPr>
          <p:nvPr/>
        </p:nvPicPr>
        <p:blipFill rotWithShape="1">
          <a:blip r:embed="rId2"/>
          <a:srcRect l="15886" r="7005"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4" name="Title 3">
            <a:extLst>
              <a:ext uri="{FF2B5EF4-FFF2-40B4-BE49-F238E27FC236}">
                <a16:creationId xmlns:a16="http://schemas.microsoft.com/office/drawing/2014/main" id="{D88A9E07-B084-43F9-9C35-9D928B9C3D3D}"/>
              </a:ext>
            </a:extLst>
          </p:cNvPr>
          <p:cNvSpPr>
            <a:spLocks noGrp="1"/>
          </p:cNvSpPr>
          <p:nvPr>
            <p:ph type="title"/>
          </p:nvPr>
        </p:nvSpPr>
        <p:spPr>
          <a:xfrm>
            <a:off x="706365" y="2900613"/>
            <a:ext cx="4088190" cy="2369093"/>
          </a:xfrm>
        </p:spPr>
        <p:txBody>
          <a:bodyPr vert="horz" lIns="91440" tIns="45720" rIns="91440" bIns="45720" rtlCol="0" anchor="b">
            <a:normAutofit fontScale="90000"/>
          </a:bodyPr>
          <a:lstStyle/>
          <a:p>
            <a:pPr algn="r">
              <a:lnSpc>
                <a:spcPct val="90000"/>
              </a:lnSpc>
            </a:pPr>
            <a:r>
              <a:rPr lang="en-US" sz="3700" dirty="0">
                <a:latin typeface="+mj-lt"/>
                <a:cs typeface="+mj-cs"/>
              </a:rPr>
              <a:t>A Historical Perspective of the Present Electrification Era as it relates to Supply Chain for Batteries</a:t>
            </a:r>
          </a:p>
        </p:txBody>
      </p:sp>
      <p:cxnSp>
        <p:nvCxnSpPr>
          <p:cNvPr id="22" name="Straight Connector 21">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886361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628565" y="4727943"/>
            <a:ext cx="4997872" cy="1684863"/>
          </a:xfrm>
          <a:prstGeom prst="rect">
            <a:avLst/>
          </a:prstGeom>
        </p:spPr>
        <p:txBody>
          <a:bodyPr vert="horz" wrap="square" lIns="0" tIns="115993" rIns="0" bIns="0" rtlCol="0">
            <a:spAutoFit/>
          </a:bodyPr>
          <a:lstStyle/>
          <a:p>
            <a:pPr marL="16933">
              <a:spcBef>
                <a:spcPts val="913"/>
              </a:spcBef>
            </a:pPr>
            <a:r>
              <a:rPr sz="1600" spc="-7" dirty="0">
                <a:solidFill>
                  <a:srgbClr val="FFFFFF"/>
                </a:solidFill>
                <a:latin typeface="Lucida Sans Unicode"/>
                <a:cs typeface="Lucida Sans Unicode"/>
              </a:rPr>
              <a:t>Bio-Extraction</a:t>
            </a:r>
            <a:r>
              <a:rPr sz="1600" spc="-73" dirty="0">
                <a:solidFill>
                  <a:srgbClr val="FFFFFF"/>
                </a:solidFill>
                <a:latin typeface="Lucida Sans Unicode"/>
                <a:cs typeface="Lucida Sans Unicode"/>
              </a:rPr>
              <a:t> </a:t>
            </a:r>
            <a:r>
              <a:rPr sz="1600" spc="40" dirty="0">
                <a:solidFill>
                  <a:srgbClr val="FFFFFF"/>
                </a:solidFill>
                <a:latin typeface="Lucida Sans Unicode"/>
                <a:cs typeface="Lucida Sans Unicode"/>
              </a:rPr>
              <a:t>(‘microbes</a:t>
            </a:r>
            <a:r>
              <a:rPr sz="1600" spc="-73" dirty="0">
                <a:solidFill>
                  <a:srgbClr val="FFFFFF"/>
                </a:solidFill>
                <a:latin typeface="Lucida Sans Unicode"/>
                <a:cs typeface="Lucida Sans Unicode"/>
              </a:rPr>
              <a:t> </a:t>
            </a:r>
            <a:r>
              <a:rPr sz="1600" spc="40" dirty="0">
                <a:solidFill>
                  <a:srgbClr val="FFFFFF"/>
                </a:solidFill>
                <a:latin typeface="Lucida Sans Unicode"/>
                <a:cs typeface="Lucida Sans Unicode"/>
              </a:rPr>
              <a:t>breathing</a:t>
            </a:r>
            <a:r>
              <a:rPr sz="1600" spc="-73" dirty="0">
                <a:solidFill>
                  <a:srgbClr val="FFFFFF"/>
                </a:solidFill>
                <a:latin typeface="Lucida Sans Unicode"/>
                <a:cs typeface="Lucida Sans Unicode"/>
              </a:rPr>
              <a:t> </a:t>
            </a:r>
            <a:r>
              <a:rPr sz="1600" spc="13" dirty="0">
                <a:solidFill>
                  <a:srgbClr val="FFFFFF"/>
                </a:solidFill>
                <a:latin typeface="Lucida Sans Unicode"/>
                <a:cs typeface="Lucida Sans Unicode"/>
              </a:rPr>
              <a:t>rocks’)</a:t>
            </a:r>
            <a:endParaRPr sz="1600">
              <a:latin typeface="Lucida Sans Unicode"/>
              <a:cs typeface="Lucida Sans Unicode"/>
            </a:endParaRPr>
          </a:p>
          <a:p>
            <a:pPr marL="626518" indent="-427556">
              <a:lnSpc>
                <a:spcPts val="1913"/>
              </a:lnSpc>
              <a:spcBef>
                <a:spcPts val="780"/>
              </a:spcBef>
              <a:buFont typeface="Arial"/>
              <a:buChar char="●"/>
              <a:tabLst>
                <a:tab pos="625671" algn="l"/>
                <a:tab pos="626518" algn="l"/>
              </a:tabLst>
            </a:pPr>
            <a:r>
              <a:rPr sz="1600" spc="20" dirty="0">
                <a:solidFill>
                  <a:srgbClr val="FFFFFF"/>
                </a:solidFill>
                <a:latin typeface="Lucida Sans Unicode"/>
                <a:cs typeface="Lucida Sans Unicode"/>
              </a:rPr>
              <a:t>Naturally</a:t>
            </a:r>
            <a:r>
              <a:rPr sz="1600" spc="-87" dirty="0">
                <a:solidFill>
                  <a:srgbClr val="FFFFFF"/>
                </a:solidFill>
                <a:latin typeface="Lucida Sans Unicode"/>
                <a:cs typeface="Lucida Sans Unicode"/>
              </a:rPr>
              <a:t> </a:t>
            </a:r>
            <a:r>
              <a:rPr sz="1600" spc="33" dirty="0">
                <a:solidFill>
                  <a:srgbClr val="FFFFFF"/>
                </a:solidFill>
                <a:latin typeface="Lucida Sans Unicode"/>
                <a:cs typeface="Lucida Sans Unicode"/>
              </a:rPr>
              <a:t>occurring</a:t>
            </a:r>
            <a:r>
              <a:rPr sz="1600" spc="-80" dirty="0">
                <a:solidFill>
                  <a:srgbClr val="FFFFFF"/>
                </a:solidFill>
                <a:latin typeface="Lucida Sans Unicode"/>
                <a:cs typeface="Lucida Sans Unicode"/>
              </a:rPr>
              <a:t> </a:t>
            </a:r>
            <a:r>
              <a:rPr sz="1600" spc="53" dirty="0">
                <a:solidFill>
                  <a:srgbClr val="FFFFFF"/>
                </a:solidFill>
                <a:latin typeface="Lucida Sans Unicode"/>
                <a:cs typeface="Lucida Sans Unicode"/>
              </a:rPr>
              <a:t>bacterial</a:t>
            </a:r>
            <a:r>
              <a:rPr sz="1600" spc="347" dirty="0">
                <a:solidFill>
                  <a:srgbClr val="FFFFFF"/>
                </a:solidFill>
                <a:latin typeface="Lucida Sans Unicode"/>
                <a:cs typeface="Lucida Sans Unicode"/>
              </a:rPr>
              <a:t> </a:t>
            </a:r>
            <a:r>
              <a:rPr sz="1600" spc="13" dirty="0">
                <a:solidFill>
                  <a:srgbClr val="FFFFFF"/>
                </a:solidFill>
                <a:latin typeface="Lucida Sans Unicode"/>
                <a:cs typeface="Lucida Sans Unicode"/>
              </a:rPr>
              <a:t>respiration</a:t>
            </a:r>
            <a:endParaRPr sz="1600">
              <a:latin typeface="Lucida Sans Unicode"/>
              <a:cs typeface="Lucida Sans Unicode"/>
            </a:endParaRPr>
          </a:p>
          <a:p>
            <a:pPr marL="626518" indent="-427556">
              <a:lnSpc>
                <a:spcPts val="1900"/>
              </a:lnSpc>
              <a:buFont typeface="Arial"/>
              <a:buChar char="●"/>
              <a:tabLst>
                <a:tab pos="625671" algn="l"/>
                <a:tab pos="626518" algn="l"/>
              </a:tabLst>
            </a:pPr>
            <a:r>
              <a:rPr sz="1600" spc="-13" dirty="0">
                <a:solidFill>
                  <a:srgbClr val="FFFFFF"/>
                </a:solidFill>
                <a:latin typeface="Lucida Sans Unicode"/>
                <a:cs typeface="Lucida Sans Unicode"/>
              </a:rPr>
              <a:t>No</a:t>
            </a:r>
            <a:r>
              <a:rPr sz="1600" spc="-93" dirty="0">
                <a:solidFill>
                  <a:srgbClr val="FFFFFF"/>
                </a:solidFill>
                <a:latin typeface="Lucida Sans Unicode"/>
                <a:cs typeface="Lucida Sans Unicode"/>
              </a:rPr>
              <a:t> </a:t>
            </a:r>
            <a:r>
              <a:rPr sz="1600" spc="47" dirty="0">
                <a:solidFill>
                  <a:srgbClr val="FFFFFF"/>
                </a:solidFill>
                <a:latin typeface="Lucida Sans Unicode"/>
                <a:cs typeface="Lucida Sans Unicode"/>
              </a:rPr>
              <a:t>use</a:t>
            </a:r>
            <a:r>
              <a:rPr sz="1600" spc="-87" dirty="0">
                <a:solidFill>
                  <a:srgbClr val="FFFFFF"/>
                </a:solidFill>
                <a:latin typeface="Lucida Sans Unicode"/>
                <a:cs typeface="Lucida Sans Unicode"/>
              </a:rPr>
              <a:t> </a:t>
            </a:r>
            <a:r>
              <a:rPr sz="1600" spc="-13" dirty="0">
                <a:solidFill>
                  <a:srgbClr val="FFFFFF"/>
                </a:solidFill>
                <a:latin typeface="Lucida Sans Unicode"/>
                <a:cs typeface="Lucida Sans Unicode"/>
              </a:rPr>
              <a:t>of</a:t>
            </a:r>
            <a:r>
              <a:rPr sz="1600" spc="-87" dirty="0">
                <a:solidFill>
                  <a:srgbClr val="FFFFFF"/>
                </a:solidFill>
                <a:latin typeface="Lucida Sans Unicode"/>
                <a:cs typeface="Lucida Sans Unicode"/>
              </a:rPr>
              <a:t> </a:t>
            </a:r>
            <a:r>
              <a:rPr sz="1600" spc="73" dirty="0">
                <a:solidFill>
                  <a:srgbClr val="FFFFFF"/>
                </a:solidFill>
                <a:latin typeface="Lucida Sans Unicode"/>
                <a:cs typeface="Lucida Sans Unicode"/>
              </a:rPr>
              <a:t>acids</a:t>
            </a:r>
            <a:r>
              <a:rPr sz="1600" spc="-93" dirty="0">
                <a:solidFill>
                  <a:srgbClr val="FFFFFF"/>
                </a:solidFill>
                <a:latin typeface="Lucida Sans Unicode"/>
                <a:cs typeface="Lucida Sans Unicode"/>
              </a:rPr>
              <a:t> </a:t>
            </a:r>
            <a:r>
              <a:rPr sz="1600" spc="-13" dirty="0">
                <a:solidFill>
                  <a:srgbClr val="FFFFFF"/>
                </a:solidFill>
                <a:latin typeface="Lucida Sans Unicode"/>
                <a:cs typeface="Lucida Sans Unicode"/>
              </a:rPr>
              <a:t>or</a:t>
            </a:r>
            <a:r>
              <a:rPr sz="1600" spc="-87" dirty="0">
                <a:solidFill>
                  <a:srgbClr val="FFFFFF"/>
                </a:solidFill>
                <a:latin typeface="Lucida Sans Unicode"/>
                <a:cs typeface="Lucida Sans Unicode"/>
              </a:rPr>
              <a:t> </a:t>
            </a:r>
            <a:r>
              <a:rPr sz="1600" spc="53" dirty="0">
                <a:solidFill>
                  <a:srgbClr val="FFFFFF"/>
                </a:solidFill>
                <a:latin typeface="Lucida Sans Unicode"/>
                <a:cs typeface="Lucida Sans Unicode"/>
              </a:rPr>
              <a:t>reagents</a:t>
            </a:r>
            <a:endParaRPr sz="1600">
              <a:latin typeface="Lucida Sans Unicode"/>
              <a:cs typeface="Lucida Sans Unicode"/>
            </a:endParaRPr>
          </a:p>
          <a:p>
            <a:pPr marL="626518" indent="-427556">
              <a:lnSpc>
                <a:spcPts val="1900"/>
              </a:lnSpc>
              <a:buFont typeface="Arial"/>
              <a:buChar char="●"/>
              <a:tabLst>
                <a:tab pos="625671" algn="l"/>
                <a:tab pos="626518" algn="l"/>
              </a:tabLst>
            </a:pPr>
            <a:r>
              <a:rPr sz="1600" spc="-20" dirty="0">
                <a:solidFill>
                  <a:srgbClr val="FFFFFF"/>
                </a:solidFill>
                <a:latin typeface="Lucida Sans Unicode"/>
                <a:cs typeface="Lucida Sans Unicode"/>
              </a:rPr>
              <a:t>Low</a:t>
            </a:r>
            <a:r>
              <a:rPr sz="1600" spc="-87" dirty="0">
                <a:solidFill>
                  <a:srgbClr val="FFFFFF"/>
                </a:solidFill>
                <a:latin typeface="Lucida Sans Unicode"/>
                <a:cs typeface="Lucida Sans Unicode"/>
              </a:rPr>
              <a:t> </a:t>
            </a:r>
            <a:r>
              <a:rPr sz="1600" spc="53" dirty="0">
                <a:solidFill>
                  <a:srgbClr val="FFFFFF"/>
                </a:solidFill>
                <a:latin typeface="Lucida Sans Unicode"/>
                <a:cs typeface="Lucida Sans Unicode"/>
              </a:rPr>
              <a:t>energy</a:t>
            </a:r>
            <a:r>
              <a:rPr sz="1600" spc="-87" dirty="0">
                <a:solidFill>
                  <a:srgbClr val="FFFFFF"/>
                </a:solidFill>
                <a:latin typeface="Lucida Sans Unicode"/>
                <a:cs typeface="Lucida Sans Unicode"/>
              </a:rPr>
              <a:t> </a:t>
            </a:r>
            <a:r>
              <a:rPr sz="1600" spc="87" dirty="0">
                <a:solidFill>
                  <a:srgbClr val="FFFFFF"/>
                </a:solidFill>
                <a:latin typeface="Lucida Sans Unicode"/>
                <a:cs typeface="Lucida Sans Unicode"/>
              </a:rPr>
              <a:t>(carbon</a:t>
            </a:r>
            <a:r>
              <a:rPr sz="1600" spc="-87" dirty="0">
                <a:solidFill>
                  <a:srgbClr val="FFFFFF"/>
                </a:solidFill>
                <a:latin typeface="Lucida Sans Unicode"/>
                <a:cs typeface="Lucida Sans Unicode"/>
              </a:rPr>
              <a:t> </a:t>
            </a:r>
            <a:r>
              <a:rPr sz="1600" spc="47" dirty="0">
                <a:solidFill>
                  <a:srgbClr val="FFFFFF"/>
                </a:solidFill>
                <a:latin typeface="Lucida Sans Unicode"/>
                <a:cs typeface="Lucida Sans Unicode"/>
              </a:rPr>
              <a:t>neutral)</a:t>
            </a:r>
            <a:endParaRPr sz="1600">
              <a:latin typeface="Lucida Sans Unicode"/>
              <a:cs typeface="Lucida Sans Unicode"/>
            </a:endParaRPr>
          </a:p>
          <a:p>
            <a:pPr marL="626518" indent="-427556">
              <a:lnSpc>
                <a:spcPts val="1900"/>
              </a:lnSpc>
              <a:buFont typeface="Arial"/>
              <a:buChar char="●"/>
              <a:tabLst>
                <a:tab pos="625671" algn="l"/>
                <a:tab pos="626518" algn="l"/>
              </a:tabLst>
            </a:pPr>
            <a:r>
              <a:rPr sz="1600" spc="47" dirty="0">
                <a:solidFill>
                  <a:srgbClr val="FFFFFF"/>
                </a:solidFill>
                <a:latin typeface="Lucida Sans Unicode"/>
                <a:cs typeface="Lucida Sans Unicode"/>
              </a:rPr>
              <a:t>Patents</a:t>
            </a:r>
            <a:r>
              <a:rPr sz="1600" spc="-127" dirty="0">
                <a:solidFill>
                  <a:srgbClr val="FFFFFF"/>
                </a:solidFill>
                <a:latin typeface="Lucida Sans Unicode"/>
                <a:cs typeface="Lucida Sans Unicode"/>
              </a:rPr>
              <a:t> </a:t>
            </a:r>
            <a:r>
              <a:rPr sz="1600" spc="47" dirty="0">
                <a:solidFill>
                  <a:srgbClr val="FFFFFF"/>
                </a:solidFill>
                <a:latin typeface="Lucida Sans Unicode"/>
                <a:cs typeface="Lucida Sans Unicode"/>
              </a:rPr>
              <a:t>pending</a:t>
            </a:r>
            <a:endParaRPr sz="1600">
              <a:latin typeface="Lucida Sans Unicode"/>
              <a:cs typeface="Lucida Sans Unicode"/>
            </a:endParaRPr>
          </a:p>
          <a:p>
            <a:pPr marL="1236102" lvl="1" indent="-427556">
              <a:lnSpc>
                <a:spcPts val="1913"/>
              </a:lnSpc>
              <a:buFont typeface="Arial"/>
              <a:buChar char="○"/>
              <a:tabLst>
                <a:tab pos="1235256" algn="l"/>
                <a:tab pos="1236102" algn="l"/>
              </a:tabLst>
            </a:pPr>
            <a:r>
              <a:rPr sz="1600" spc="27" dirty="0">
                <a:solidFill>
                  <a:srgbClr val="FFFFFF"/>
                </a:solidFill>
                <a:latin typeface="Lucida Sans Unicode"/>
                <a:cs typeface="Lucida Sans Unicode"/>
              </a:rPr>
              <a:t>ore</a:t>
            </a:r>
            <a:r>
              <a:rPr sz="1600" spc="-87" dirty="0">
                <a:solidFill>
                  <a:srgbClr val="FFFFFF"/>
                </a:solidFill>
                <a:latin typeface="Lucida Sans Unicode"/>
                <a:cs typeface="Lucida Sans Unicode"/>
              </a:rPr>
              <a:t> </a:t>
            </a:r>
            <a:r>
              <a:rPr sz="1600" spc="33" dirty="0">
                <a:solidFill>
                  <a:srgbClr val="FFFFFF"/>
                </a:solidFill>
                <a:latin typeface="Lucida Sans Unicode"/>
                <a:cs typeface="Lucida Sans Unicode"/>
              </a:rPr>
              <a:t>processing</a:t>
            </a:r>
            <a:r>
              <a:rPr sz="1600" spc="-80" dirty="0">
                <a:solidFill>
                  <a:srgbClr val="FFFFFF"/>
                </a:solidFill>
                <a:latin typeface="Lucida Sans Unicode"/>
                <a:cs typeface="Lucida Sans Unicode"/>
              </a:rPr>
              <a:t> </a:t>
            </a:r>
            <a:r>
              <a:rPr sz="1600" spc="100" dirty="0">
                <a:solidFill>
                  <a:srgbClr val="FFFFFF"/>
                </a:solidFill>
                <a:latin typeface="Lucida Sans Unicode"/>
                <a:cs typeface="Lucida Sans Unicode"/>
              </a:rPr>
              <a:t>and</a:t>
            </a:r>
            <a:r>
              <a:rPr sz="1600" spc="-87" dirty="0">
                <a:solidFill>
                  <a:srgbClr val="FFFFFF"/>
                </a:solidFill>
                <a:latin typeface="Lucida Sans Unicode"/>
                <a:cs typeface="Lucida Sans Unicode"/>
              </a:rPr>
              <a:t> </a:t>
            </a:r>
            <a:r>
              <a:rPr sz="1600" spc="47" dirty="0">
                <a:solidFill>
                  <a:srgbClr val="FFFFFF"/>
                </a:solidFill>
                <a:latin typeface="Lucida Sans Unicode"/>
                <a:cs typeface="Lucida Sans Unicode"/>
              </a:rPr>
              <a:t>battery</a:t>
            </a:r>
            <a:r>
              <a:rPr sz="1600" spc="-80" dirty="0">
                <a:solidFill>
                  <a:srgbClr val="FFFFFF"/>
                </a:solidFill>
                <a:latin typeface="Lucida Sans Unicode"/>
                <a:cs typeface="Lucida Sans Unicode"/>
              </a:rPr>
              <a:t> </a:t>
            </a:r>
            <a:r>
              <a:rPr sz="1600" spc="40" dirty="0">
                <a:solidFill>
                  <a:srgbClr val="FFFFFF"/>
                </a:solidFill>
                <a:latin typeface="Lucida Sans Unicode"/>
                <a:cs typeface="Lucida Sans Unicode"/>
              </a:rPr>
              <a:t>recycling</a:t>
            </a:r>
            <a:endParaRPr sz="1600">
              <a:latin typeface="Lucida Sans Unicode"/>
              <a:cs typeface="Lucida Sans Unicode"/>
            </a:endParaRPr>
          </a:p>
        </p:txBody>
      </p:sp>
      <p:sp>
        <p:nvSpPr>
          <p:cNvPr id="3" name="object 3"/>
          <p:cNvSpPr txBox="1">
            <a:spLocks noGrp="1"/>
          </p:cNvSpPr>
          <p:nvPr>
            <p:ph type="title"/>
          </p:nvPr>
        </p:nvSpPr>
        <p:spPr>
          <a:xfrm>
            <a:off x="3797627" y="327089"/>
            <a:ext cx="4598247" cy="550642"/>
          </a:xfrm>
          <a:prstGeom prst="rect">
            <a:avLst/>
          </a:prstGeom>
        </p:spPr>
        <p:txBody>
          <a:bodyPr vert="horz" wrap="square" lIns="0" tIns="16933" rIns="0" bIns="0" rtlCol="0">
            <a:spAutoFit/>
          </a:bodyPr>
          <a:lstStyle/>
          <a:p>
            <a:pPr marL="16933">
              <a:spcBef>
                <a:spcPts val="133"/>
              </a:spcBef>
            </a:pPr>
            <a:r>
              <a:rPr spc="107" dirty="0"/>
              <a:t>Company</a:t>
            </a:r>
            <a:r>
              <a:rPr spc="-240" dirty="0"/>
              <a:t> </a:t>
            </a:r>
            <a:r>
              <a:rPr spc="240" dirty="0"/>
              <a:t>Summary</a:t>
            </a:r>
          </a:p>
        </p:txBody>
      </p:sp>
      <p:sp>
        <p:nvSpPr>
          <p:cNvPr id="4" name="object 4"/>
          <p:cNvSpPr txBox="1"/>
          <p:nvPr/>
        </p:nvSpPr>
        <p:spPr>
          <a:xfrm>
            <a:off x="266133" y="4671945"/>
            <a:ext cx="6251787" cy="1684863"/>
          </a:xfrm>
          <a:prstGeom prst="rect">
            <a:avLst/>
          </a:prstGeom>
        </p:spPr>
        <p:txBody>
          <a:bodyPr vert="horz" wrap="square" lIns="0" tIns="115993" rIns="0" bIns="0" rtlCol="0">
            <a:spAutoFit/>
          </a:bodyPr>
          <a:lstStyle/>
          <a:p>
            <a:pPr marL="16933">
              <a:spcBef>
                <a:spcPts val="913"/>
              </a:spcBef>
            </a:pPr>
            <a:r>
              <a:rPr sz="1600" spc="20" dirty="0">
                <a:solidFill>
                  <a:srgbClr val="FFFFFF"/>
                </a:solidFill>
                <a:latin typeface="Lucida Sans Unicode"/>
                <a:cs typeface="Lucida Sans Unicode"/>
              </a:rPr>
              <a:t>Robotic</a:t>
            </a:r>
            <a:r>
              <a:rPr sz="1600" spc="-80" dirty="0">
                <a:solidFill>
                  <a:srgbClr val="FFFFFF"/>
                </a:solidFill>
                <a:latin typeface="Lucida Sans Unicode"/>
                <a:cs typeface="Lucida Sans Unicode"/>
              </a:rPr>
              <a:t> </a:t>
            </a:r>
            <a:r>
              <a:rPr sz="1600" spc="27" dirty="0">
                <a:solidFill>
                  <a:srgbClr val="FFFFFF"/>
                </a:solidFill>
                <a:latin typeface="Lucida Sans Unicode"/>
                <a:cs typeface="Lucida Sans Unicode"/>
              </a:rPr>
              <a:t>collection</a:t>
            </a:r>
            <a:r>
              <a:rPr sz="1600" spc="-80" dirty="0">
                <a:solidFill>
                  <a:srgbClr val="FFFFFF"/>
                </a:solidFill>
                <a:latin typeface="Lucida Sans Unicode"/>
                <a:cs typeface="Lucida Sans Unicode"/>
              </a:rPr>
              <a:t> </a:t>
            </a:r>
            <a:r>
              <a:rPr sz="1600" spc="-13" dirty="0">
                <a:solidFill>
                  <a:srgbClr val="FFFFFF"/>
                </a:solidFill>
                <a:latin typeface="Lucida Sans Unicode"/>
                <a:cs typeface="Lucida Sans Unicode"/>
              </a:rPr>
              <a:t>of</a:t>
            </a:r>
            <a:r>
              <a:rPr sz="1600" spc="-80" dirty="0">
                <a:solidFill>
                  <a:srgbClr val="FFFFFF"/>
                </a:solidFill>
                <a:latin typeface="Lucida Sans Unicode"/>
                <a:cs typeface="Lucida Sans Unicode"/>
              </a:rPr>
              <a:t> </a:t>
            </a:r>
            <a:r>
              <a:rPr sz="1600" spc="40" dirty="0">
                <a:solidFill>
                  <a:srgbClr val="FFFFFF"/>
                </a:solidFill>
                <a:latin typeface="Lucida Sans Unicode"/>
                <a:cs typeface="Lucida Sans Unicode"/>
              </a:rPr>
              <a:t>polymetallic</a:t>
            </a:r>
            <a:r>
              <a:rPr sz="1600" spc="-80" dirty="0">
                <a:solidFill>
                  <a:srgbClr val="FFFFFF"/>
                </a:solidFill>
                <a:latin typeface="Lucida Sans Unicode"/>
                <a:cs typeface="Lucida Sans Unicode"/>
              </a:rPr>
              <a:t> </a:t>
            </a:r>
            <a:r>
              <a:rPr sz="1600" spc="27" dirty="0">
                <a:solidFill>
                  <a:srgbClr val="FFFFFF"/>
                </a:solidFill>
                <a:latin typeface="Lucida Sans Unicode"/>
                <a:cs typeface="Lucida Sans Unicode"/>
              </a:rPr>
              <a:t>nodules</a:t>
            </a:r>
            <a:endParaRPr sz="1600">
              <a:latin typeface="Lucida Sans Unicode"/>
              <a:cs typeface="Lucida Sans Unicode"/>
            </a:endParaRPr>
          </a:p>
          <a:p>
            <a:pPr marL="626518" indent="-427556">
              <a:lnSpc>
                <a:spcPts val="1913"/>
              </a:lnSpc>
              <a:spcBef>
                <a:spcPts val="780"/>
              </a:spcBef>
              <a:buFont typeface="Arial"/>
              <a:buChar char="●"/>
              <a:tabLst>
                <a:tab pos="625671" algn="l"/>
                <a:tab pos="626518" algn="l"/>
              </a:tabLst>
            </a:pPr>
            <a:r>
              <a:rPr sz="1600" spc="47" dirty="0">
                <a:solidFill>
                  <a:srgbClr val="FFFFFF"/>
                </a:solidFill>
                <a:latin typeface="Lucida Sans Unicode"/>
                <a:cs typeface="Lucida Sans Unicode"/>
              </a:rPr>
              <a:t>Abundant</a:t>
            </a:r>
            <a:r>
              <a:rPr sz="1600" spc="-87" dirty="0">
                <a:solidFill>
                  <a:srgbClr val="FFFFFF"/>
                </a:solidFill>
                <a:latin typeface="Lucida Sans Unicode"/>
                <a:cs typeface="Lucida Sans Unicode"/>
              </a:rPr>
              <a:t> </a:t>
            </a:r>
            <a:r>
              <a:rPr sz="1600" spc="53" dirty="0">
                <a:solidFill>
                  <a:srgbClr val="FFFFFF"/>
                </a:solidFill>
                <a:latin typeface="Lucida Sans Unicode"/>
                <a:cs typeface="Lucida Sans Unicode"/>
              </a:rPr>
              <a:t>(largest</a:t>
            </a:r>
            <a:r>
              <a:rPr sz="1600" spc="-80" dirty="0">
                <a:solidFill>
                  <a:srgbClr val="FFFFFF"/>
                </a:solidFill>
                <a:latin typeface="Lucida Sans Unicode"/>
                <a:cs typeface="Lucida Sans Unicode"/>
              </a:rPr>
              <a:t> </a:t>
            </a:r>
            <a:r>
              <a:rPr sz="1600" spc="47" dirty="0">
                <a:solidFill>
                  <a:srgbClr val="FFFFFF"/>
                </a:solidFill>
                <a:latin typeface="Lucida Sans Unicode"/>
                <a:cs typeface="Lucida Sans Unicode"/>
              </a:rPr>
              <a:t>source</a:t>
            </a:r>
            <a:r>
              <a:rPr sz="1600" spc="-80" dirty="0">
                <a:solidFill>
                  <a:srgbClr val="FFFFFF"/>
                </a:solidFill>
                <a:latin typeface="Lucida Sans Unicode"/>
                <a:cs typeface="Lucida Sans Unicode"/>
              </a:rPr>
              <a:t> </a:t>
            </a:r>
            <a:r>
              <a:rPr sz="1600" spc="-13" dirty="0">
                <a:solidFill>
                  <a:srgbClr val="FFFFFF"/>
                </a:solidFill>
                <a:latin typeface="Lucida Sans Unicode"/>
                <a:cs typeface="Lucida Sans Unicode"/>
              </a:rPr>
              <a:t>of</a:t>
            </a:r>
            <a:r>
              <a:rPr sz="1600" spc="-80" dirty="0">
                <a:solidFill>
                  <a:srgbClr val="FFFFFF"/>
                </a:solidFill>
                <a:latin typeface="Lucida Sans Unicode"/>
                <a:cs typeface="Lucida Sans Unicode"/>
              </a:rPr>
              <a:t> </a:t>
            </a:r>
            <a:r>
              <a:rPr sz="1600" spc="47" dirty="0">
                <a:solidFill>
                  <a:srgbClr val="FFFFFF"/>
                </a:solidFill>
                <a:latin typeface="Lucida Sans Unicode"/>
                <a:cs typeface="Lucida Sans Unicode"/>
              </a:rPr>
              <a:t>battery</a:t>
            </a:r>
            <a:r>
              <a:rPr sz="1600" spc="-80" dirty="0">
                <a:solidFill>
                  <a:srgbClr val="FFFFFF"/>
                </a:solidFill>
                <a:latin typeface="Lucida Sans Unicode"/>
                <a:cs typeface="Lucida Sans Unicode"/>
              </a:rPr>
              <a:t> </a:t>
            </a:r>
            <a:r>
              <a:rPr sz="1600" spc="80" dirty="0">
                <a:solidFill>
                  <a:srgbClr val="FFFFFF"/>
                </a:solidFill>
                <a:latin typeface="Lucida Sans Unicode"/>
                <a:cs typeface="Lucida Sans Unicode"/>
              </a:rPr>
              <a:t>metals)</a:t>
            </a:r>
            <a:endParaRPr sz="1600">
              <a:latin typeface="Lucida Sans Unicode"/>
              <a:cs typeface="Lucida Sans Unicode"/>
            </a:endParaRPr>
          </a:p>
          <a:p>
            <a:pPr marL="626518" indent="-427556">
              <a:lnSpc>
                <a:spcPts val="1900"/>
              </a:lnSpc>
              <a:buFont typeface="Arial"/>
              <a:buChar char="●"/>
              <a:tabLst>
                <a:tab pos="625671" algn="l"/>
                <a:tab pos="626518" algn="l"/>
              </a:tabLst>
            </a:pPr>
            <a:r>
              <a:rPr sz="1600" spc="-7" dirty="0">
                <a:solidFill>
                  <a:srgbClr val="FFFFFF"/>
                </a:solidFill>
                <a:latin typeface="Lucida Sans Unicode"/>
                <a:cs typeface="Lucida Sans Unicode"/>
              </a:rPr>
              <a:t>High</a:t>
            </a:r>
            <a:r>
              <a:rPr sz="1600" spc="-80" dirty="0">
                <a:solidFill>
                  <a:srgbClr val="FFFFFF"/>
                </a:solidFill>
                <a:latin typeface="Lucida Sans Unicode"/>
                <a:cs typeface="Lucida Sans Unicode"/>
              </a:rPr>
              <a:t> </a:t>
            </a:r>
            <a:r>
              <a:rPr sz="1600" spc="73" dirty="0">
                <a:solidFill>
                  <a:srgbClr val="FFFFFF"/>
                </a:solidFill>
                <a:latin typeface="Lucida Sans Unicode"/>
                <a:cs typeface="Lucida Sans Unicode"/>
              </a:rPr>
              <a:t>grade</a:t>
            </a:r>
            <a:r>
              <a:rPr sz="1600" spc="-80" dirty="0">
                <a:solidFill>
                  <a:srgbClr val="FFFFFF"/>
                </a:solidFill>
                <a:latin typeface="Lucida Sans Unicode"/>
                <a:cs typeface="Lucida Sans Unicode"/>
              </a:rPr>
              <a:t> </a:t>
            </a:r>
            <a:r>
              <a:rPr sz="1600" spc="-107" dirty="0">
                <a:solidFill>
                  <a:srgbClr val="FFFFFF"/>
                </a:solidFill>
                <a:latin typeface="Lucida Sans Unicode"/>
                <a:cs typeface="Lucida Sans Unicode"/>
              </a:rPr>
              <a:t>(&gt;5x</a:t>
            </a:r>
            <a:r>
              <a:rPr sz="1600" spc="-80" dirty="0">
                <a:solidFill>
                  <a:srgbClr val="FFFFFF"/>
                </a:solidFill>
                <a:latin typeface="Lucida Sans Unicode"/>
                <a:cs typeface="Lucida Sans Unicode"/>
              </a:rPr>
              <a:t> </a:t>
            </a:r>
            <a:r>
              <a:rPr sz="1600" dirty="0">
                <a:solidFill>
                  <a:srgbClr val="FFFFFF"/>
                </a:solidFill>
                <a:latin typeface="Lucida Sans Unicode"/>
                <a:cs typeface="Lucida Sans Unicode"/>
              </a:rPr>
              <a:t>Higher</a:t>
            </a:r>
            <a:r>
              <a:rPr sz="1600" spc="-80" dirty="0">
                <a:solidFill>
                  <a:srgbClr val="FFFFFF"/>
                </a:solidFill>
                <a:latin typeface="Lucida Sans Unicode"/>
                <a:cs typeface="Lucida Sans Unicode"/>
              </a:rPr>
              <a:t> </a:t>
            </a:r>
            <a:r>
              <a:rPr sz="1600" spc="80" dirty="0">
                <a:solidFill>
                  <a:srgbClr val="FFFFFF"/>
                </a:solidFill>
                <a:latin typeface="Lucida Sans Unicode"/>
                <a:cs typeface="Lucida Sans Unicode"/>
              </a:rPr>
              <a:t>Grade</a:t>
            </a:r>
            <a:r>
              <a:rPr sz="1600" spc="-80" dirty="0">
                <a:solidFill>
                  <a:srgbClr val="FFFFFF"/>
                </a:solidFill>
                <a:latin typeface="Lucida Sans Unicode"/>
                <a:cs typeface="Lucida Sans Unicode"/>
              </a:rPr>
              <a:t> </a:t>
            </a:r>
            <a:r>
              <a:rPr sz="1600" spc="27" dirty="0">
                <a:solidFill>
                  <a:srgbClr val="FFFFFF"/>
                </a:solidFill>
                <a:latin typeface="Lucida Sans Unicode"/>
                <a:cs typeface="Lucida Sans Unicode"/>
              </a:rPr>
              <a:t>Than</a:t>
            </a:r>
            <a:r>
              <a:rPr sz="1600" spc="-80" dirty="0">
                <a:solidFill>
                  <a:srgbClr val="FFFFFF"/>
                </a:solidFill>
                <a:latin typeface="Lucida Sans Unicode"/>
                <a:cs typeface="Lucida Sans Unicode"/>
              </a:rPr>
              <a:t> </a:t>
            </a:r>
            <a:r>
              <a:rPr sz="1600" spc="53" dirty="0">
                <a:solidFill>
                  <a:srgbClr val="FFFFFF"/>
                </a:solidFill>
                <a:latin typeface="Lucida Sans Unicode"/>
                <a:cs typeface="Lucida Sans Unicode"/>
              </a:rPr>
              <a:t>Land-based</a:t>
            </a:r>
            <a:r>
              <a:rPr sz="1600" spc="-80" dirty="0">
                <a:solidFill>
                  <a:srgbClr val="FFFFFF"/>
                </a:solidFill>
                <a:latin typeface="Lucida Sans Unicode"/>
                <a:cs typeface="Lucida Sans Unicode"/>
              </a:rPr>
              <a:t> </a:t>
            </a:r>
            <a:r>
              <a:rPr sz="1600" spc="47" dirty="0">
                <a:solidFill>
                  <a:srgbClr val="FFFFFF"/>
                </a:solidFill>
                <a:latin typeface="Lucida Sans Unicode"/>
                <a:cs typeface="Lucida Sans Unicode"/>
              </a:rPr>
              <a:t>Mines)</a:t>
            </a:r>
            <a:endParaRPr sz="1600">
              <a:latin typeface="Lucida Sans Unicode"/>
              <a:cs typeface="Lucida Sans Unicode"/>
            </a:endParaRPr>
          </a:p>
          <a:p>
            <a:pPr marL="626518" indent="-427556">
              <a:lnSpc>
                <a:spcPts val="1900"/>
              </a:lnSpc>
              <a:buFont typeface="Arial"/>
              <a:buChar char="●"/>
              <a:tabLst>
                <a:tab pos="625671" algn="l"/>
                <a:tab pos="626518" algn="l"/>
              </a:tabLst>
            </a:pPr>
            <a:r>
              <a:rPr sz="1600" spc="-20" dirty="0">
                <a:solidFill>
                  <a:srgbClr val="FFFFFF"/>
                </a:solidFill>
                <a:latin typeface="Lucida Sans Unicode"/>
                <a:cs typeface="Lucida Sans Unicode"/>
              </a:rPr>
              <a:t>Low</a:t>
            </a:r>
            <a:r>
              <a:rPr sz="1600" spc="-73" dirty="0">
                <a:solidFill>
                  <a:srgbClr val="FFFFFF"/>
                </a:solidFill>
                <a:latin typeface="Lucida Sans Unicode"/>
                <a:cs typeface="Lucida Sans Unicode"/>
              </a:rPr>
              <a:t> </a:t>
            </a:r>
            <a:r>
              <a:rPr sz="1600" spc="27" dirty="0">
                <a:solidFill>
                  <a:srgbClr val="FFFFFF"/>
                </a:solidFill>
                <a:latin typeface="Lucida Sans Unicode"/>
                <a:cs typeface="Lucida Sans Unicode"/>
              </a:rPr>
              <a:t>production</a:t>
            </a:r>
            <a:r>
              <a:rPr sz="1600" spc="-80" dirty="0">
                <a:solidFill>
                  <a:srgbClr val="FFFFFF"/>
                </a:solidFill>
                <a:latin typeface="Lucida Sans Unicode"/>
                <a:cs typeface="Lucida Sans Unicode"/>
              </a:rPr>
              <a:t> </a:t>
            </a:r>
            <a:r>
              <a:rPr sz="1600" spc="47" dirty="0">
                <a:solidFill>
                  <a:srgbClr val="FFFFFF"/>
                </a:solidFill>
                <a:latin typeface="Lucida Sans Unicode"/>
                <a:cs typeface="Lucida Sans Unicode"/>
              </a:rPr>
              <a:t>cost</a:t>
            </a:r>
            <a:r>
              <a:rPr sz="1600" spc="-73" dirty="0">
                <a:solidFill>
                  <a:srgbClr val="FFFFFF"/>
                </a:solidFill>
                <a:latin typeface="Lucida Sans Unicode"/>
                <a:cs typeface="Lucida Sans Unicode"/>
              </a:rPr>
              <a:t> </a:t>
            </a:r>
            <a:r>
              <a:rPr sz="1600" spc="47" dirty="0">
                <a:solidFill>
                  <a:srgbClr val="FFFFFF"/>
                </a:solidFill>
                <a:latin typeface="Lucida Sans Unicode"/>
                <a:cs typeface="Lucida Sans Unicode"/>
              </a:rPr>
              <a:t>(33%</a:t>
            </a:r>
            <a:r>
              <a:rPr sz="1600" spc="-73" dirty="0">
                <a:solidFill>
                  <a:srgbClr val="FFFFFF"/>
                </a:solidFill>
                <a:latin typeface="Lucida Sans Unicode"/>
                <a:cs typeface="Lucida Sans Unicode"/>
              </a:rPr>
              <a:t> </a:t>
            </a:r>
            <a:r>
              <a:rPr sz="1600" spc="13" dirty="0">
                <a:solidFill>
                  <a:srgbClr val="FFFFFF"/>
                </a:solidFill>
                <a:latin typeface="Lucida Sans Unicode"/>
                <a:cs typeface="Lucida Sans Unicode"/>
              </a:rPr>
              <a:t>less</a:t>
            </a:r>
            <a:r>
              <a:rPr sz="1600" spc="-73" dirty="0">
                <a:solidFill>
                  <a:srgbClr val="FFFFFF"/>
                </a:solidFill>
                <a:latin typeface="Lucida Sans Unicode"/>
                <a:cs typeface="Lucida Sans Unicode"/>
              </a:rPr>
              <a:t> </a:t>
            </a:r>
            <a:r>
              <a:rPr sz="1600" spc="60" dirty="0">
                <a:solidFill>
                  <a:srgbClr val="FFFFFF"/>
                </a:solidFill>
                <a:latin typeface="Lucida Sans Unicode"/>
                <a:cs typeface="Lucida Sans Unicode"/>
              </a:rPr>
              <a:t>than</a:t>
            </a:r>
            <a:r>
              <a:rPr sz="1600" spc="-73" dirty="0">
                <a:solidFill>
                  <a:srgbClr val="FFFFFF"/>
                </a:solidFill>
                <a:latin typeface="Lucida Sans Unicode"/>
                <a:cs typeface="Lucida Sans Unicode"/>
              </a:rPr>
              <a:t> </a:t>
            </a:r>
            <a:r>
              <a:rPr sz="1600" spc="47" dirty="0">
                <a:solidFill>
                  <a:srgbClr val="FFFFFF"/>
                </a:solidFill>
                <a:latin typeface="Lucida Sans Unicode"/>
                <a:cs typeface="Lucida Sans Unicode"/>
              </a:rPr>
              <a:t>competitors)</a:t>
            </a:r>
            <a:endParaRPr sz="1600">
              <a:latin typeface="Lucida Sans Unicode"/>
              <a:cs typeface="Lucida Sans Unicode"/>
            </a:endParaRPr>
          </a:p>
          <a:p>
            <a:pPr marL="626518" indent="-427556">
              <a:lnSpc>
                <a:spcPts val="1900"/>
              </a:lnSpc>
              <a:buFont typeface="Arial"/>
              <a:buChar char="●"/>
              <a:tabLst>
                <a:tab pos="625671" algn="l"/>
                <a:tab pos="626518" algn="l"/>
              </a:tabLst>
            </a:pPr>
            <a:r>
              <a:rPr sz="1600" spc="33" dirty="0">
                <a:solidFill>
                  <a:srgbClr val="FFFFFF"/>
                </a:solidFill>
                <a:latin typeface="Lucida Sans Unicode"/>
                <a:cs typeface="Lucida Sans Unicode"/>
              </a:rPr>
              <a:t>Very</a:t>
            </a:r>
            <a:r>
              <a:rPr sz="1600" spc="-100" dirty="0">
                <a:solidFill>
                  <a:srgbClr val="FFFFFF"/>
                </a:solidFill>
                <a:latin typeface="Lucida Sans Unicode"/>
                <a:cs typeface="Lucida Sans Unicode"/>
              </a:rPr>
              <a:t> </a:t>
            </a:r>
            <a:r>
              <a:rPr sz="1600" spc="-20" dirty="0">
                <a:solidFill>
                  <a:srgbClr val="FFFFFF"/>
                </a:solidFill>
                <a:latin typeface="Lucida Sans Unicode"/>
                <a:cs typeface="Lucida Sans Unicode"/>
              </a:rPr>
              <a:t>Low</a:t>
            </a:r>
            <a:r>
              <a:rPr sz="1600" spc="-100" dirty="0">
                <a:solidFill>
                  <a:srgbClr val="FFFFFF"/>
                </a:solidFill>
                <a:latin typeface="Lucida Sans Unicode"/>
                <a:cs typeface="Lucida Sans Unicode"/>
              </a:rPr>
              <a:t> </a:t>
            </a:r>
            <a:r>
              <a:rPr sz="1600" spc="33" dirty="0">
                <a:solidFill>
                  <a:srgbClr val="FFFFFF"/>
                </a:solidFill>
                <a:latin typeface="Lucida Sans Unicode"/>
                <a:cs typeface="Lucida Sans Unicode"/>
              </a:rPr>
              <a:t>ESG</a:t>
            </a:r>
            <a:r>
              <a:rPr sz="1600" spc="-93" dirty="0">
                <a:solidFill>
                  <a:srgbClr val="FFFFFF"/>
                </a:solidFill>
                <a:latin typeface="Lucida Sans Unicode"/>
                <a:cs typeface="Lucida Sans Unicode"/>
              </a:rPr>
              <a:t> </a:t>
            </a:r>
            <a:r>
              <a:rPr sz="1600" spc="80" dirty="0">
                <a:solidFill>
                  <a:srgbClr val="FFFFFF"/>
                </a:solidFill>
                <a:latin typeface="Lucida Sans Unicode"/>
                <a:cs typeface="Lucida Sans Unicode"/>
              </a:rPr>
              <a:t>impact</a:t>
            </a:r>
            <a:endParaRPr sz="1600">
              <a:latin typeface="Lucida Sans Unicode"/>
              <a:cs typeface="Lucida Sans Unicode"/>
            </a:endParaRPr>
          </a:p>
          <a:p>
            <a:pPr marL="1236102" lvl="1" indent="-427556">
              <a:lnSpc>
                <a:spcPts val="1907"/>
              </a:lnSpc>
              <a:buFont typeface="Arial"/>
              <a:buChar char="○"/>
              <a:tabLst>
                <a:tab pos="1235256" algn="l"/>
                <a:tab pos="1236102" algn="l"/>
              </a:tabLst>
            </a:pPr>
            <a:r>
              <a:rPr sz="1600" spc="40" dirty="0">
                <a:solidFill>
                  <a:srgbClr val="FFFFFF"/>
                </a:solidFill>
                <a:latin typeface="Lucida Sans Unicode"/>
                <a:cs typeface="Lucida Sans Unicode"/>
              </a:rPr>
              <a:t>selective</a:t>
            </a:r>
            <a:r>
              <a:rPr sz="1600" spc="-93" dirty="0">
                <a:solidFill>
                  <a:srgbClr val="FFFFFF"/>
                </a:solidFill>
                <a:latin typeface="Lucida Sans Unicode"/>
                <a:cs typeface="Lucida Sans Unicode"/>
              </a:rPr>
              <a:t> </a:t>
            </a:r>
            <a:r>
              <a:rPr sz="1600" spc="-7" dirty="0">
                <a:solidFill>
                  <a:srgbClr val="FFFFFF"/>
                </a:solidFill>
                <a:latin typeface="Lucida Sans Unicode"/>
                <a:cs typeface="Lucida Sans Unicode"/>
              </a:rPr>
              <a:t>pickup,</a:t>
            </a:r>
            <a:r>
              <a:rPr sz="1600" spc="-87" dirty="0">
                <a:solidFill>
                  <a:srgbClr val="FFFFFF"/>
                </a:solidFill>
                <a:latin typeface="Lucida Sans Unicode"/>
                <a:cs typeface="Lucida Sans Unicode"/>
              </a:rPr>
              <a:t> </a:t>
            </a:r>
            <a:r>
              <a:rPr sz="1600" spc="33" dirty="0">
                <a:solidFill>
                  <a:srgbClr val="FFFFFF"/>
                </a:solidFill>
                <a:latin typeface="Lucida Sans Unicode"/>
                <a:cs typeface="Lucida Sans Unicode"/>
              </a:rPr>
              <a:t>no</a:t>
            </a:r>
            <a:r>
              <a:rPr sz="1600" spc="-87" dirty="0">
                <a:solidFill>
                  <a:srgbClr val="FFFFFF"/>
                </a:solidFill>
                <a:latin typeface="Lucida Sans Unicode"/>
                <a:cs typeface="Lucida Sans Unicode"/>
              </a:rPr>
              <a:t> </a:t>
            </a:r>
            <a:r>
              <a:rPr sz="1600" spc="7" dirty="0">
                <a:solidFill>
                  <a:srgbClr val="FFFFFF"/>
                </a:solidFill>
                <a:latin typeface="Lucida Sans Unicode"/>
                <a:cs typeface="Lucida Sans Unicode"/>
              </a:rPr>
              <a:t>serious</a:t>
            </a:r>
            <a:r>
              <a:rPr sz="1600" spc="-93" dirty="0">
                <a:solidFill>
                  <a:srgbClr val="FFFFFF"/>
                </a:solidFill>
                <a:latin typeface="Lucida Sans Unicode"/>
                <a:cs typeface="Lucida Sans Unicode"/>
              </a:rPr>
              <a:t> </a:t>
            </a:r>
            <a:r>
              <a:rPr sz="1600" spc="80" dirty="0">
                <a:solidFill>
                  <a:srgbClr val="FFFFFF"/>
                </a:solidFill>
                <a:latin typeface="Lucida Sans Unicode"/>
                <a:cs typeface="Lucida Sans Unicode"/>
              </a:rPr>
              <a:t>harm</a:t>
            </a:r>
            <a:endParaRPr sz="1600">
              <a:latin typeface="Lucida Sans Unicode"/>
              <a:cs typeface="Lucida Sans Unicode"/>
            </a:endParaRPr>
          </a:p>
        </p:txBody>
      </p:sp>
      <p:pic>
        <p:nvPicPr>
          <p:cNvPr id="5" name="object 5">
            <a:extLst>
              <a:ext uri="{C183D7F6-B498-43B3-948B-1728B52AA6E4}">
                <adec:decorative xmlns:adec="http://schemas.microsoft.com/office/drawing/2017/decorative" val="1"/>
              </a:ext>
            </a:extLst>
          </p:cNvPr>
          <p:cNvPicPr/>
          <p:nvPr/>
        </p:nvPicPr>
        <p:blipFill>
          <a:blip r:embed="rId2" cstate="print"/>
          <a:stretch>
            <a:fillRect/>
          </a:stretch>
        </p:blipFill>
        <p:spPr>
          <a:xfrm>
            <a:off x="9751670" y="3159699"/>
            <a:ext cx="1741109" cy="1143199"/>
          </a:xfrm>
          <a:prstGeom prst="rect">
            <a:avLst/>
          </a:prstGeom>
        </p:spPr>
      </p:pic>
      <p:grpSp>
        <p:nvGrpSpPr>
          <p:cNvPr id="6" name="object 6">
            <a:extLst>
              <a:ext uri="{C183D7F6-B498-43B3-948B-1728B52AA6E4}">
                <adec:decorative xmlns:adec="http://schemas.microsoft.com/office/drawing/2017/decorative" val="1"/>
              </a:ext>
            </a:extLst>
          </p:cNvPr>
          <p:cNvGrpSpPr/>
          <p:nvPr/>
        </p:nvGrpSpPr>
        <p:grpSpPr>
          <a:xfrm>
            <a:off x="1085200" y="1294583"/>
            <a:ext cx="3928533" cy="3522133"/>
            <a:chOff x="813900" y="970937"/>
            <a:chExt cx="2946400" cy="2641600"/>
          </a:xfrm>
        </p:grpSpPr>
        <p:pic>
          <p:nvPicPr>
            <p:cNvPr id="7" name="object 7"/>
            <p:cNvPicPr/>
            <p:nvPr/>
          </p:nvPicPr>
          <p:blipFill>
            <a:blip r:embed="rId3" cstate="print"/>
            <a:stretch>
              <a:fillRect/>
            </a:stretch>
          </p:blipFill>
          <p:spPr>
            <a:xfrm>
              <a:off x="813900" y="970937"/>
              <a:ext cx="1862200" cy="2641126"/>
            </a:xfrm>
            <a:prstGeom prst="rect">
              <a:avLst/>
            </a:prstGeom>
          </p:spPr>
        </p:pic>
        <p:pic>
          <p:nvPicPr>
            <p:cNvPr id="8" name="object 8"/>
            <p:cNvPicPr/>
            <p:nvPr/>
          </p:nvPicPr>
          <p:blipFill>
            <a:blip r:embed="rId4" cstate="print"/>
            <a:stretch>
              <a:fillRect/>
            </a:stretch>
          </p:blipFill>
          <p:spPr>
            <a:xfrm>
              <a:off x="2712547" y="2763625"/>
              <a:ext cx="1047399" cy="790124"/>
            </a:xfrm>
            <a:prstGeom prst="rect">
              <a:avLst/>
            </a:prstGeom>
          </p:spPr>
        </p:pic>
      </p:grpSp>
      <p:pic>
        <p:nvPicPr>
          <p:cNvPr id="9" name="object 9">
            <a:extLst>
              <a:ext uri="{C183D7F6-B498-43B3-948B-1728B52AA6E4}">
                <adec:decorative xmlns:adec="http://schemas.microsoft.com/office/drawing/2017/decorative" val="1"/>
              </a:ext>
            </a:extLst>
          </p:cNvPr>
          <p:cNvPicPr/>
          <p:nvPr/>
        </p:nvPicPr>
        <p:blipFill>
          <a:blip r:embed="rId5" cstate="print"/>
          <a:stretch>
            <a:fillRect/>
          </a:stretch>
        </p:blipFill>
        <p:spPr>
          <a:xfrm>
            <a:off x="7382600" y="1533199"/>
            <a:ext cx="2190833" cy="2769699"/>
          </a:xfrm>
          <a:prstGeom prst="rect">
            <a:avLst/>
          </a:prstGeom>
        </p:spPr>
      </p:pic>
      <p:sp>
        <p:nvSpPr>
          <p:cNvPr id="10" name="object 10"/>
          <p:cNvSpPr txBox="1">
            <a:spLocks noGrp="1"/>
          </p:cNvSpPr>
          <p:nvPr>
            <p:ph type="ftr" sz="quarter" idx="5"/>
          </p:nvPr>
        </p:nvSpPr>
        <p:spPr>
          <a:xfrm>
            <a:off x="5546714" y="8771217"/>
            <a:ext cx="5165796" cy="166649"/>
          </a:xfrm>
          <a:prstGeom prst="rect">
            <a:avLst/>
          </a:prstGeom>
        </p:spPr>
        <p:txBody>
          <a:bodyPr vert="horz" wrap="square" lIns="0" tIns="22860" rIns="0" bIns="0" rtlCol="0">
            <a:spAutoFit/>
          </a:bodyPr>
          <a:lstStyle/>
          <a:p>
            <a:pPr marL="16933">
              <a:spcBef>
                <a:spcPts val="180"/>
              </a:spcBef>
            </a:pPr>
            <a:r>
              <a:rPr spc="-60" dirty="0"/>
              <a:t>©</a:t>
            </a:r>
            <a:r>
              <a:rPr spc="-40" dirty="0"/>
              <a:t> </a:t>
            </a:r>
            <a:r>
              <a:rPr spc="13" dirty="0"/>
              <a:t>Copyright</a:t>
            </a:r>
            <a:r>
              <a:rPr spc="-40" dirty="0"/>
              <a:t> </a:t>
            </a:r>
            <a:r>
              <a:rPr spc="-67" dirty="0"/>
              <a:t>2020-2021,</a:t>
            </a:r>
            <a:r>
              <a:rPr spc="-40" dirty="0"/>
              <a:t> </a:t>
            </a:r>
            <a:r>
              <a:rPr spc="13" dirty="0"/>
              <a:t>Impossible</a:t>
            </a:r>
            <a:r>
              <a:rPr spc="-40" dirty="0"/>
              <a:t> </a:t>
            </a:r>
            <a:r>
              <a:rPr dirty="0"/>
              <a:t>Mining</a:t>
            </a:r>
            <a:r>
              <a:rPr spc="-40" dirty="0"/>
              <a:t> </a:t>
            </a:r>
            <a:r>
              <a:rPr spc="-13" dirty="0"/>
              <a:t>Inc.</a:t>
            </a:r>
            <a:r>
              <a:rPr spc="213" dirty="0"/>
              <a:t> </a:t>
            </a:r>
            <a:r>
              <a:rPr spc="-33" dirty="0"/>
              <a:t>All</a:t>
            </a:r>
            <a:r>
              <a:rPr spc="-40" dirty="0"/>
              <a:t> </a:t>
            </a:r>
            <a:r>
              <a:rPr spc="-7" dirty="0"/>
              <a:t>rights</a:t>
            </a:r>
            <a:r>
              <a:rPr spc="-40" dirty="0"/>
              <a:t> </a:t>
            </a:r>
            <a:r>
              <a:rPr spc="7" dirty="0"/>
              <a:t>reserved.</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descr="Bio-Extraction process"/>
          <p:cNvGrpSpPr/>
          <p:nvPr/>
        </p:nvGrpSpPr>
        <p:grpSpPr>
          <a:xfrm>
            <a:off x="0" y="536550"/>
            <a:ext cx="12192000" cy="5116405"/>
            <a:chOff x="0" y="402412"/>
            <a:chExt cx="9144000" cy="3837304"/>
          </a:xfrm>
        </p:grpSpPr>
        <p:pic>
          <p:nvPicPr>
            <p:cNvPr id="3" name="object 3"/>
            <p:cNvPicPr/>
            <p:nvPr/>
          </p:nvPicPr>
          <p:blipFill>
            <a:blip r:embed="rId2" cstate="print"/>
            <a:stretch>
              <a:fillRect/>
            </a:stretch>
          </p:blipFill>
          <p:spPr>
            <a:xfrm>
              <a:off x="0" y="402412"/>
              <a:ext cx="9143999" cy="549175"/>
            </a:xfrm>
            <a:prstGeom prst="rect">
              <a:avLst/>
            </a:prstGeom>
          </p:spPr>
        </p:pic>
        <p:sp>
          <p:nvSpPr>
            <p:cNvPr id="4" name="object 4"/>
            <p:cNvSpPr/>
            <p:nvPr/>
          </p:nvSpPr>
          <p:spPr>
            <a:xfrm>
              <a:off x="2463510" y="1121425"/>
              <a:ext cx="2997835" cy="3113405"/>
            </a:xfrm>
            <a:custGeom>
              <a:avLst/>
              <a:gdLst/>
              <a:ahLst/>
              <a:cxnLst/>
              <a:rect l="l" t="t" r="r" b="b"/>
              <a:pathLst>
                <a:path w="2997835" h="3113404">
                  <a:moveTo>
                    <a:pt x="423939" y="428949"/>
                  </a:moveTo>
                  <a:lnTo>
                    <a:pt x="426456" y="382211"/>
                  </a:lnTo>
                  <a:lnTo>
                    <a:pt x="433833" y="336930"/>
                  </a:lnTo>
                  <a:lnTo>
                    <a:pt x="445807" y="293368"/>
                  </a:lnTo>
                  <a:lnTo>
                    <a:pt x="462118" y="251788"/>
                  </a:lnTo>
                  <a:lnTo>
                    <a:pt x="482504" y="212450"/>
                  </a:lnTo>
                  <a:lnTo>
                    <a:pt x="506702" y="175617"/>
                  </a:lnTo>
                  <a:lnTo>
                    <a:pt x="534451" y="141550"/>
                  </a:lnTo>
                  <a:lnTo>
                    <a:pt x="565490" y="110511"/>
                  </a:lnTo>
                  <a:lnTo>
                    <a:pt x="599557" y="82762"/>
                  </a:lnTo>
                  <a:lnTo>
                    <a:pt x="636390" y="58564"/>
                  </a:lnTo>
                  <a:lnTo>
                    <a:pt x="675728" y="38178"/>
                  </a:lnTo>
                  <a:lnTo>
                    <a:pt x="717308" y="21868"/>
                  </a:lnTo>
                  <a:lnTo>
                    <a:pt x="760869" y="9893"/>
                  </a:lnTo>
                  <a:lnTo>
                    <a:pt x="806150" y="2517"/>
                  </a:lnTo>
                  <a:lnTo>
                    <a:pt x="852889" y="0"/>
                  </a:lnTo>
                  <a:lnTo>
                    <a:pt x="1496314" y="0"/>
                  </a:lnTo>
                  <a:lnTo>
                    <a:pt x="2568689" y="0"/>
                  </a:lnTo>
                  <a:lnTo>
                    <a:pt x="2617090" y="2737"/>
                  </a:lnTo>
                  <a:lnTo>
                    <a:pt x="2664501" y="10835"/>
                  </a:lnTo>
                  <a:lnTo>
                    <a:pt x="2710501" y="24119"/>
                  </a:lnTo>
                  <a:lnTo>
                    <a:pt x="2754671" y="42415"/>
                  </a:lnTo>
                  <a:lnTo>
                    <a:pt x="2796591" y="65549"/>
                  </a:lnTo>
                  <a:lnTo>
                    <a:pt x="2835842" y="93347"/>
                  </a:lnTo>
                  <a:lnTo>
                    <a:pt x="2872002" y="125636"/>
                  </a:lnTo>
                  <a:lnTo>
                    <a:pt x="2904291" y="161797"/>
                  </a:lnTo>
                  <a:lnTo>
                    <a:pt x="2932090" y="201047"/>
                  </a:lnTo>
                  <a:lnTo>
                    <a:pt x="2955224" y="242967"/>
                  </a:lnTo>
                  <a:lnTo>
                    <a:pt x="2973520" y="287138"/>
                  </a:lnTo>
                  <a:lnTo>
                    <a:pt x="2986803" y="333138"/>
                  </a:lnTo>
                  <a:lnTo>
                    <a:pt x="2994901" y="380548"/>
                  </a:lnTo>
                  <a:lnTo>
                    <a:pt x="2997639" y="428949"/>
                  </a:lnTo>
                  <a:lnTo>
                    <a:pt x="2997639" y="1550849"/>
                  </a:lnTo>
                  <a:lnTo>
                    <a:pt x="2997639" y="2215499"/>
                  </a:lnTo>
                  <a:lnTo>
                    <a:pt x="2997639" y="2229649"/>
                  </a:lnTo>
                  <a:lnTo>
                    <a:pt x="2995122" y="2276388"/>
                  </a:lnTo>
                  <a:lnTo>
                    <a:pt x="2987746" y="2321669"/>
                  </a:lnTo>
                  <a:lnTo>
                    <a:pt x="2975771" y="2365231"/>
                  </a:lnTo>
                  <a:lnTo>
                    <a:pt x="2959460" y="2406811"/>
                  </a:lnTo>
                  <a:lnTo>
                    <a:pt x="2939075" y="2446149"/>
                  </a:lnTo>
                  <a:lnTo>
                    <a:pt x="2914877" y="2482982"/>
                  </a:lnTo>
                  <a:lnTo>
                    <a:pt x="2887127" y="2517049"/>
                  </a:lnTo>
                  <a:lnTo>
                    <a:pt x="2856088" y="2548088"/>
                  </a:lnTo>
                  <a:lnTo>
                    <a:pt x="2822022" y="2575837"/>
                  </a:lnTo>
                  <a:lnTo>
                    <a:pt x="2785189" y="2600035"/>
                  </a:lnTo>
                  <a:lnTo>
                    <a:pt x="2745851" y="2620421"/>
                  </a:lnTo>
                  <a:lnTo>
                    <a:pt x="2704271" y="2636731"/>
                  </a:lnTo>
                  <a:lnTo>
                    <a:pt x="2660709" y="2648706"/>
                  </a:lnTo>
                  <a:lnTo>
                    <a:pt x="2615428" y="2656082"/>
                  </a:lnTo>
                  <a:lnTo>
                    <a:pt x="2568689" y="2658599"/>
                  </a:lnTo>
                  <a:lnTo>
                    <a:pt x="1496314" y="2658599"/>
                  </a:lnTo>
                  <a:lnTo>
                    <a:pt x="0" y="3113353"/>
                  </a:lnTo>
                  <a:lnTo>
                    <a:pt x="852889" y="2658599"/>
                  </a:lnTo>
                  <a:lnTo>
                    <a:pt x="806150" y="2656082"/>
                  </a:lnTo>
                  <a:lnTo>
                    <a:pt x="760869" y="2648706"/>
                  </a:lnTo>
                  <a:lnTo>
                    <a:pt x="717308" y="2636731"/>
                  </a:lnTo>
                  <a:lnTo>
                    <a:pt x="675728" y="2620421"/>
                  </a:lnTo>
                  <a:lnTo>
                    <a:pt x="636390" y="2600035"/>
                  </a:lnTo>
                  <a:lnTo>
                    <a:pt x="599557" y="2575837"/>
                  </a:lnTo>
                  <a:lnTo>
                    <a:pt x="565490" y="2548088"/>
                  </a:lnTo>
                  <a:lnTo>
                    <a:pt x="534451" y="2517049"/>
                  </a:lnTo>
                  <a:lnTo>
                    <a:pt x="506702" y="2482982"/>
                  </a:lnTo>
                  <a:lnTo>
                    <a:pt x="482504" y="2446149"/>
                  </a:lnTo>
                  <a:lnTo>
                    <a:pt x="462118" y="2406811"/>
                  </a:lnTo>
                  <a:lnTo>
                    <a:pt x="445807" y="2365231"/>
                  </a:lnTo>
                  <a:lnTo>
                    <a:pt x="433833" y="2321669"/>
                  </a:lnTo>
                  <a:lnTo>
                    <a:pt x="426456" y="2276388"/>
                  </a:lnTo>
                  <a:lnTo>
                    <a:pt x="423939" y="2229649"/>
                  </a:lnTo>
                  <a:lnTo>
                    <a:pt x="423939" y="2215499"/>
                  </a:lnTo>
                  <a:lnTo>
                    <a:pt x="423939" y="1550849"/>
                  </a:lnTo>
                  <a:lnTo>
                    <a:pt x="423939" y="428949"/>
                  </a:lnTo>
                  <a:close/>
                </a:path>
              </a:pathLst>
            </a:custGeom>
            <a:ln w="9524">
              <a:solidFill>
                <a:srgbClr val="3C78D8"/>
              </a:solidFill>
            </a:ln>
          </p:spPr>
          <p:txBody>
            <a:bodyPr wrap="square" lIns="0" tIns="0" rIns="0" bIns="0" rtlCol="0"/>
            <a:lstStyle/>
            <a:p>
              <a:endParaRPr sz="2400"/>
            </a:p>
          </p:txBody>
        </p:sp>
      </p:grpSp>
      <p:sp>
        <p:nvSpPr>
          <p:cNvPr id="5" name="object 5"/>
          <p:cNvSpPr txBox="1">
            <a:spLocks noGrp="1"/>
          </p:cNvSpPr>
          <p:nvPr>
            <p:ph type="title"/>
          </p:nvPr>
        </p:nvSpPr>
        <p:spPr>
          <a:xfrm>
            <a:off x="3947066" y="184915"/>
            <a:ext cx="4299373" cy="468440"/>
          </a:xfrm>
          <a:prstGeom prst="rect">
            <a:avLst/>
          </a:prstGeom>
        </p:spPr>
        <p:txBody>
          <a:bodyPr vert="horz" wrap="square" lIns="0" tIns="16933" rIns="0" bIns="0" rtlCol="0">
            <a:spAutoFit/>
          </a:bodyPr>
          <a:lstStyle/>
          <a:p>
            <a:pPr marL="16933">
              <a:spcBef>
                <a:spcPts val="133"/>
              </a:spcBef>
            </a:pPr>
            <a:r>
              <a:rPr sz="2933" spc="120" dirty="0"/>
              <a:t>Bio-Extraction</a:t>
            </a:r>
            <a:r>
              <a:rPr sz="2933" spc="-173" dirty="0"/>
              <a:t> </a:t>
            </a:r>
            <a:r>
              <a:rPr sz="2933" spc="113" dirty="0"/>
              <a:t>Process</a:t>
            </a:r>
            <a:endParaRPr sz="2933"/>
          </a:p>
        </p:txBody>
      </p:sp>
      <p:sp>
        <p:nvSpPr>
          <p:cNvPr id="6" name="object 6"/>
          <p:cNvSpPr txBox="1"/>
          <p:nvPr/>
        </p:nvSpPr>
        <p:spPr>
          <a:xfrm>
            <a:off x="290083" y="5129273"/>
            <a:ext cx="1225125" cy="513816"/>
          </a:xfrm>
          <a:prstGeom prst="rect">
            <a:avLst/>
          </a:prstGeom>
        </p:spPr>
        <p:txBody>
          <a:bodyPr vert="horz" wrap="square" lIns="0" tIns="26247" rIns="0" bIns="0" rtlCol="0">
            <a:spAutoFit/>
          </a:bodyPr>
          <a:lstStyle/>
          <a:p>
            <a:pPr marL="208275" marR="6773" indent="-192189">
              <a:lnSpc>
                <a:spcPts val="1907"/>
              </a:lnSpc>
              <a:spcBef>
                <a:spcPts val="207"/>
              </a:spcBef>
            </a:pPr>
            <a:r>
              <a:rPr sz="1600" b="1" spc="-7" dirty="0">
                <a:solidFill>
                  <a:srgbClr val="FFFFFF"/>
                </a:solidFill>
                <a:latin typeface="Arial"/>
                <a:cs typeface="Arial"/>
              </a:rPr>
              <a:t>Polymetallic  </a:t>
            </a:r>
            <a:r>
              <a:rPr sz="1600" b="1" dirty="0">
                <a:solidFill>
                  <a:srgbClr val="FFFFFF"/>
                </a:solidFill>
                <a:latin typeface="Arial"/>
                <a:cs typeface="Arial"/>
              </a:rPr>
              <a:t>Nodules</a:t>
            </a:r>
            <a:endParaRPr sz="1600">
              <a:latin typeface="Arial"/>
              <a:cs typeface="Arial"/>
            </a:endParaRPr>
          </a:p>
        </p:txBody>
      </p:sp>
      <p:grpSp>
        <p:nvGrpSpPr>
          <p:cNvPr id="7" name="object 7">
            <a:extLst>
              <a:ext uri="{C183D7F6-B498-43B3-948B-1728B52AA6E4}">
                <adec:decorative xmlns:adec="http://schemas.microsoft.com/office/drawing/2017/decorative" val="1"/>
              </a:ext>
            </a:extLst>
          </p:cNvPr>
          <p:cNvGrpSpPr/>
          <p:nvPr/>
        </p:nvGrpSpPr>
        <p:grpSpPr>
          <a:xfrm>
            <a:off x="1836049" y="1828647"/>
            <a:ext cx="7282180" cy="2871047"/>
            <a:chOff x="1377036" y="1371485"/>
            <a:chExt cx="5461635" cy="2153285"/>
          </a:xfrm>
        </p:grpSpPr>
        <p:sp>
          <p:nvSpPr>
            <p:cNvPr id="8" name="object 8"/>
            <p:cNvSpPr/>
            <p:nvPr/>
          </p:nvSpPr>
          <p:spPr>
            <a:xfrm>
              <a:off x="3038274" y="1614375"/>
              <a:ext cx="660400" cy="165100"/>
            </a:xfrm>
            <a:custGeom>
              <a:avLst/>
              <a:gdLst/>
              <a:ahLst/>
              <a:cxnLst/>
              <a:rect l="l" t="t" r="r" b="b"/>
              <a:pathLst>
                <a:path w="660400" h="165100">
                  <a:moveTo>
                    <a:pt x="330149" y="165074"/>
                  </a:moveTo>
                  <a:lnTo>
                    <a:pt x="254449" y="162895"/>
                  </a:lnTo>
                  <a:lnTo>
                    <a:pt x="184958" y="156685"/>
                  </a:lnTo>
                  <a:lnTo>
                    <a:pt x="123658" y="146942"/>
                  </a:lnTo>
                  <a:lnTo>
                    <a:pt x="72530" y="134160"/>
                  </a:lnTo>
                  <a:lnTo>
                    <a:pt x="33556" y="118835"/>
                  </a:lnTo>
                  <a:lnTo>
                    <a:pt x="0" y="82537"/>
                  </a:lnTo>
                  <a:lnTo>
                    <a:pt x="8719" y="63612"/>
                  </a:lnTo>
                  <a:lnTo>
                    <a:pt x="72530" y="30914"/>
                  </a:lnTo>
                  <a:lnTo>
                    <a:pt x="123658" y="18132"/>
                  </a:lnTo>
                  <a:lnTo>
                    <a:pt x="184958" y="8389"/>
                  </a:lnTo>
                  <a:lnTo>
                    <a:pt x="254449" y="2179"/>
                  </a:lnTo>
                  <a:lnTo>
                    <a:pt x="330149" y="0"/>
                  </a:lnTo>
                  <a:lnTo>
                    <a:pt x="405850" y="2179"/>
                  </a:lnTo>
                  <a:lnTo>
                    <a:pt x="475341" y="8389"/>
                  </a:lnTo>
                  <a:lnTo>
                    <a:pt x="536641" y="18132"/>
                  </a:lnTo>
                  <a:lnTo>
                    <a:pt x="587769" y="30914"/>
                  </a:lnTo>
                  <a:lnTo>
                    <a:pt x="626743" y="46239"/>
                  </a:lnTo>
                  <a:lnTo>
                    <a:pt x="660299" y="82537"/>
                  </a:lnTo>
                  <a:lnTo>
                    <a:pt x="651580" y="101462"/>
                  </a:lnTo>
                  <a:lnTo>
                    <a:pt x="587769" y="134160"/>
                  </a:lnTo>
                  <a:lnTo>
                    <a:pt x="536641" y="146942"/>
                  </a:lnTo>
                  <a:lnTo>
                    <a:pt x="475341" y="156685"/>
                  </a:lnTo>
                  <a:lnTo>
                    <a:pt x="405850" y="162895"/>
                  </a:lnTo>
                  <a:lnTo>
                    <a:pt x="330149" y="165074"/>
                  </a:lnTo>
                  <a:close/>
                </a:path>
              </a:pathLst>
            </a:custGeom>
            <a:solidFill>
              <a:srgbClr val="FFFFFF">
                <a:alpha val="39999"/>
              </a:srgbClr>
            </a:solidFill>
          </p:spPr>
          <p:txBody>
            <a:bodyPr wrap="square" lIns="0" tIns="0" rIns="0" bIns="0" rtlCol="0"/>
            <a:lstStyle/>
            <a:p>
              <a:endParaRPr sz="2400"/>
            </a:p>
          </p:txBody>
        </p:sp>
        <p:sp>
          <p:nvSpPr>
            <p:cNvPr id="9" name="object 9"/>
            <p:cNvSpPr/>
            <p:nvPr/>
          </p:nvSpPr>
          <p:spPr>
            <a:xfrm>
              <a:off x="3038274" y="1376248"/>
              <a:ext cx="1106805" cy="1905635"/>
            </a:xfrm>
            <a:custGeom>
              <a:avLst/>
              <a:gdLst/>
              <a:ahLst/>
              <a:cxnLst/>
              <a:rect l="l" t="t" r="r" b="b"/>
              <a:pathLst>
                <a:path w="1106804" h="1905635">
                  <a:moveTo>
                    <a:pt x="660299" y="320664"/>
                  </a:moveTo>
                  <a:lnTo>
                    <a:pt x="651580" y="339589"/>
                  </a:lnTo>
                  <a:lnTo>
                    <a:pt x="626743" y="356962"/>
                  </a:lnTo>
                  <a:lnTo>
                    <a:pt x="587769" y="372287"/>
                  </a:lnTo>
                  <a:lnTo>
                    <a:pt x="536641" y="385069"/>
                  </a:lnTo>
                  <a:lnTo>
                    <a:pt x="475341" y="394812"/>
                  </a:lnTo>
                  <a:lnTo>
                    <a:pt x="405850" y="401021"/>
                  </a:lnTo>
                  <a:lnTo>
                    <a:pt x="330149" y="403201"/>
                  </a:lnTo>
                  <a:lnTo>
                    <a:pt x="254449" y="401021"/>
                  </a:lnTo>
                  <a:lnTo>
                    <a:pt x="184958" y="394812"/>
                  </a:lnTo>
                  <a:lnTo>
                    <a:pt x="123658" y="385069"/>
                  </a:lnTo>
                  <a:lnTo>
                    <a:pt x="72530" y="372287"/>
                  </a:lnTo>
                  <a:lnTo>
                    <a:pt x="33556" y="356962"/>
                  </a:lnTo>
                  <a:lnTo>
                    <a:pt x="0" y="320664"/>
                  </a:lnTo>
                  <a:lnTo>
                    <a:pt x="33556" y="284366"/>
                  </a:lnTo>
                  <a:lnTo>
                    <a:pt x="72530" y="269041"/>
                  </a:lnTo>
                  <a:lnTo>
                    <a:pt x="123658" y="256259"/>
                  </a:lnTo>
                  <a:lnTo>
                    <a:pt x="184958" y="246516"/>
                  </a:lnTo>
                  <a:lnTo>
                    <a:pt x="254449" y="240306"/>
                  </a:lnTo>
                  <a:lnTo>
                    <a:pt x="330149" y="238126"/>
                  </a:lnTo>
                  <a:lnTo>
                    <a:pt x="405850" y="240306"/>
                  </a:lnTo>
                  <a:lnTo>
                    <a:pt x="475341" y="246516"/>
                  </a:lnTo>
                  <a:lnTo>
                    <a:pt x="536641" y="256259"/>
                  </a:lnTo>
                  <a:lnTo>
                    <a:pt x="587769" y="269041"/>
                  </a:lnTo>
                  <a:lnTo>
                    <a:pt x="626743" y="284366"/>
                  </a:lnTo>
                  <a:lnTo>
                    <a:pt x="660299" y="320664"/>
                  </a:lnTo>
                  <a:lnTo>
                    <a:pt x="660299" y="1822689"/>
                  </a:lnTo>
                  <a:lnTo>
                    <a:pt x="626743" y="1858987"/>
                  </a:lnTo>
                  <a:lnTo>
                    <a:pt x="587769" y="1874312"/>
                  </a:lnTo>
                  <a:lnTo>
                    <a:pt x="536641" y="1887094"/>
                  </a:lnTo>
                  <a:lnTo>
                    <a:pt x="475341" y="1896837"/>
                  </a:lnTo>
                  <a:lnTo>
                    <a:pt x="405850" y="1903046"/>
                  </a:lnTo>
                  <a:lnTo>
                    <a:pt x="330149" y="1905226"/>
                  </a:lnTo>
                  <a:lnTo>
                    <a:pt x="254449" y="1903046"/>
                  </a:lnTo>
                  <a:lnTo>
                    <a:pt x="184958" y="1896837"/>
                  </a:lnTo>
                  <a:lnTo>
                    <a:pt x="123658" y="1887094"/>
                  </a:lnTo>
                  <a:lnTo>
                    <a:pt x="72530" y="1874312"/>
                  </a:lnTo>
                  <a:lnTo>
                    <a:pt x="33556" y="1858987"/>
                  </a:lnTo>
                  <a:lnTo>
                    <a:pt x="0" y="1822689"/>
                  </a:lnTo>
                  <a:lnTo>
                    <a:pt x="0" y="320664"/>
                  </a:lnTo>
                </a:path>
                <a:path w="1106804" h="1905635">
                  <a:moveTo>
                    <a:pt x="891685" y="982687"/>
                  </a:moveTo>
                  <a:lnTo>
                    <a:pt x="1069664" y="1160666"/>
                  </a:lnTo>
                </a:path>
                <a:path w="1106804" h="1905635">
                  <a:moveTo>
                    <a:pt x="1069664" y="982687"/>
                  </a:moveTo>
                  <a:lnTo>
                    <a:pt x="891685" y="1160666"/>
                  </a:lnTo>
                </a:path>
                <a:path w="1106804" h="1905635">
                  <a:moveTo>
                    <a:pt x="854824" y="1071676"/>
                  </a:moveTo>
                  <a:lnTo>
                    <a:pt x="864714" y="1022690"/>
                  </a:lnTo>
                  <a:lnTo>
                    <a:pt x="891685" y="982687"/>
                  </a:lnTo>
                  <a:lnTo>
                    <a:pt x="931688" y="955716"/>
                  </a:lnTo>
                  <a:lnTo>
                    <a:pt x="980674" y="945826"/>
                  </a:lnTo>
                  <a:lnTo>
                    <a:pt x="1028835" y="955406"/>
                  </a:lnTo>
                  <a:lnTo>
                    <a:pt x="1069664" y="982687"/>
                  </a:lnTo>
                  <a:lnTo>
                    <a:pt x="1096945" y="1023516"/>
                  </a:lnTo>
                  <a:lnTo>
                    <a:pt x="1106524" y="1071676"/>
                  </a:lnTo>
                  <a:lnTo>
                    <a:pt x="1096635" y="1120663"/>
                  </a:lnTo>
                  <a:lnTo>
                    <a:pt x="1069664" y="1160666"/>
                  </a:lnTo>
                  <a:lnTo>
                    <a:pt x="1029661" y="1187636"/>
                  </a:lnTo>
                  <a:lnTo>
                    <a:pt x="980674" y="1197526"/>
                  </a:lnTo>
                  <a:lnTo>
                    <a:pt x="931688" y="1187636"/>
                  </a:lnTo>
                  <a:lnTo>
                    <a:pt x="891685" y="1160666"/>
                  </a:lnTo>
                  <a:lnTo>
                    <a:pt x="864714" y="1120663"/>
                  </a:lnTo>
                  <a:lnTo>
                    <a:pt x="854824" y="1071676"/>
                  </a:lnTo>
                  <a:close/>
                </a:path>
                <a:path w="1106804" h="1905635">
                  <a:moveTo>
                    <a:pt x="330149" y="238126"/>
                  </a:moveTo>
                  <a:lnTo>
                    <a:pt x="330149" y="0"/>
                  </a:lnTo>
                  <a:lnTo>
                    <a:pt x="980549" y="0"/>
                  </a:lnTo>
                  <a:lnTo>
                    <a:pt x="980549" y="888676"/>
                  </a:lnTo>
                </a:path>
              </a:pathLst>
            </a:custGeom>
            <a:ln w="9524">
              <a:solidFill>
                <a:srgbClr val="B7B7B7"/>
              </a:solidFill>
            </a:ln>
          </p:spPr>
          <p:txBody>
            <a:bodyPr wrap="square" lIns="0" tIns="0" rIns="0" bIns="0" rtlCol="0"/>
            <a:lstStyle/>
            <a:p>
              <a:endParaRPr sz="2400"/>
            </a:p>
          </p:txBody>
        </p:sp>
        <p:sp>
          <p:nvSpPr>
            <p:cNvPr id="10" name="object 10"/>
            <p:cNvSpPr/>
            <p:nvPr/>
          </p:nvSpPr>
          <p:spPr>
            <a:xfrm>
              <a:off x="4003092" y="2264925"/>
              <a:ext cx="31750" cy="43815"/>
            </a:xfrm>
            <a:custGeom>
              <a:avLst/>
              <a:gdLst/>
              <a:ahLst/>
              <a:cxnLst/>
              <a:rect l="l" t="t" r="r" b="b"/>
              <a:pathLst>
                <a:path w="31750" h="43814">
                  <a:moveTo>
                    <a:pt x="15732" y="43225"/>
                  </a:moveTo>
                  <a:lnTo>
                    <a:pt x="0" y="0"/>
                  </a:lnTo>
                  <a:lnTo>
                    <a:pt x="31465" y="0"/>
                  </a:lnTo>
                  <a:lnTo>
                    <a:pt x="15732" y="43225"/>
                  </a:lnTo>
                  <a:close/>
                </a:path>
              </a:pathLst>
            </a:custGeom>
            <a:solidFill>
              <a:srgbClr val="B7B7B7"/>
            </a:solidFill>
          </p:spPr>
          <p:txBody>
            <a:bodyPr wrap="square" lIns="0" tIns="0" rIns="0" bIns="0" rtlCol="0"/>
            <a:lstStyle/>
            <a:p>
              <a:endParaRPr sz="2400"/>
            </a:p>
          </p:txBody>
        </p:sp>
        <p:sp>
          <p:nvSpPr>
            <p:cNvPr id="11" name="object 11"/>
            <p:cNvSpPr/>
            <p:nvPr/>
          </p:nvSpPr>
          <p:spPr>
            <a:xfrm>
              <a:off x="4003092" y="2264925"/>
              <a:ext cx="31750" cy="43815"/>
            </a:xfrm>
            <a:custGeom>
              <a:avLst/>
              <a:gdLst/>
              <a:ahLst/>
              <a:cxnLst/>
              <a:rect l="l" t="t" r="r" b="b"/>
              <a:pathLst>
                <a:path w="31750" h="43814">
                  <a:moveTo>
                    <a:pt x="0" y="0"/>
                  </a:moveTo>
                  <a:lnTo>
                    <a:pt x="15732" y="43225"/>
                  </a:lnTo>
                  <a:lnTo>
                    <a:pt x="31465" y="0"/>
                  </a:lnTo>
                  <a:lnTo>
                    <a:pt x="0" y="0"/>
                  </a:lnTo>
                  <a:close/>
                </a:path>
              </a:pathLst>
            </a:custGeom>
            <a:ln w="9524">
              <a:solidFill>
                <a:srgbClr val="B7B7B7"/>
              </a:solidFill>
            </a:ln>
          </p:spPr>
          <p:txBody>
            <a:bodyPr wrap="square" lIns="0" tIns="0" rIns="0" bIns="0" rtlCol="0"/>
            <a:lstStyle/>
            <a:p>
              <a:endParaRPr sz="2400"/>
            </a:p>
          </p:txBody>
        </p:sp>
        <p:sp>
          <p:nvSpPr>
            <p:cNvPr id="12" name="object 12"/>
            <p:cNvSpPr/>
            <p:nvPr/>
          </p:nvSpPr>
          <p:spPr>
            <a:xfrm>
              <a:off x="3368549" y="2573774"/>
              <a:ext cx="650875" cy="946150"/>
            </a:xfrm>
            <a:custGeom>
              <a:avLst/>
              <a:gdLst/>
              <a:ahLst/>
              <a:cxnLst/>
              <a:rect l="l" t="t" r="r" b="b"/>
              <a:pathLst>
                <a:path w="650875" h="946150">
                  <a:moveTo>
                    <a:pt x="650399" y="0"/>
                  </a:moveTo>
                  <a:lnTo>
                    <a:pt x="650399" y="945826"/>
                  </a:lnTo>
                  <a:lnTo>
                    <a:pt x="0" y="945826"/>
                  </a:lnTo>
                  <a:lnTo>
                    <a:pt x="0" y="764849"/>
                  </a:lnTo>
                </a:path>
              </a:pathLst>
            </a:custGeom>
            <a:ln w="9524">
              <a:solidFill>
                <a:srgbClr val="B7B7B7"/>
              </a:solidFill>
            </a:ln>
          </p:spPr>
          <p:txBody>
            <a:bodyPr wrap="square" lIns="0" tIns="0" rIns="0" bIns="0" rtlCol="0"/>
            <a:lstStyle/>
            <a:p>
              <a:endParaRPr sz="2400"/>
            </a:p>
          </p:txBody>
        </p:sp>
        <p:sp>
          <p:nvSpPr>
            <p:cNvPr id="13" name="object 13"/>
            <p:cNvSpPr/>
            <p:nvPr/>
          </p:nvSpPr>
          <p:spPr>
            <a:xfrm>
              <a:off x="3352817" y="3295399"/>
              <a:ext cx="31750" cy="43815"/>
            </a:xfrm>
            <a:custGeom>
              <a:avLst/>
              <a:gdLst/>
              <a:ahLst/>
              <a:cxnLst/>
              <a:rect l="l" t="t" r="r" b="b"/>
              <a:pathLst>
                <a:path w="31750" h="43814">
                  <a:moveTo>
                    <a:pt x="31465" y="43225"/>
                  </a:moveTo>
                  <a:lnTo>
                    <a:pt x="0" y="43225"/>
                  </a:lnTo>
                  <a:lnTo>
                    <a:pt x="15732" y="0"/>
                  </a:lnTo>
                  <a:lnTo>
                    <a:pt x="31465" y="43225"/>
                  </a:lnTo>
                  <a:close/>
                </a:path>
              </a:pathLst>
            </a:custGeom>
            <a:solidFill>
              <a:srgbClr val="B7B7B7"/>
            </a:solidFill>
          </p:spPr>
          <p:txBody>
            <a:bodyPr wrap="square" lIns="0" tIns="0" rIns="0" bIns="0" rtlCol="0"/>
            <a:lstStyle/>
            <a:p>
              <a:endParaRPr sz="2400"/>
            </a:p>
          </p:txBody>
        </p:sp>
        <p:sp>
          <p:nvSpPr>
            <p:cNvPr id="14" name="object 14"/>
            <p:cNvSpPr/>
            <p:nvPr/>
          </p:nvSpPr>
          <p:spPr>
            <a:xfrm>
              <a:off x="3352817" y="3295399"/>
              <a:ext cx="31750" cy="43815"/>
            </a:xfrm>
            <a:custGeom>
              <a:avLst/>
              <a:gdLst/>
              <a:ahLst/>
              <a:cxnLst/>
              <a:rect l="l" t="t" r="r" b="b"/>
              <a:pathLst>
                <a:path w="31750" h="43814">
                  <a:moveTo>
                    <a:pt x="31465" y="43225"/>
                  </a:moveTo>
                  <a:lnTo>
                    <a:pt x="15732" y="0"/>
                  </a:lnTo>
                  <a:lnTo>
                    <a:pt x="0" y="43225"/>
                  </a:lnTo>
                  <a:lnTo>
                    <a:pt x="31465" y="43225"/>
                  </a:lnTo>
                  <a:close/>
                </a:path>
              </a:pathLst>
            </a:custGeom>
            <a:ln w="9524">
              <a:solidFill>
                <a:srgbClr val="B7B7B7"/>
              </a:solidFill>
            </a:ln>
          </p:spPr>
          <p:txBody>
            <a:bodyPr wrap="square" lIns="0" tIns="0" rIns="0" bIns="0" rtlCol="0"/>
            <a:lstStyle/>
            <a:p>
              <a:endParaRPr sz="2400"/>
            </a:p>
          </p:txBody>
        </p:sp>
        <p:sp>
          <p:nvSpPr>
            <p:cNvPr id="15" name="object 15"/>
            <p:cNvSpPr/>
            <p:nvPr/>
          </p:nvSpPr>
          <p:spPr>
            <a:xfrm>
              <a:off x="4379050" y="2155600"/>
              <a:ext cx="478790" cy="120014"/>
            </a:xfrm>
            <a:custGeom>
              <a:avLst/>
              <a:gdLst/>
              <a:ahLst/>
              <a:cxnLst/>
              <a:rect l="l" t="t" r="r" b="b"/>
              <a:pathLst>
                <a:path w="478789" h="120014">
                  <a:moveTo>
                    <a:pt x="239249" y="119624"/>
                  </a:moveTo>
                  <a:lnTo>
                    <a:pt x="163628" y="116575"/>
                  </a:lnTo>
                  <a:lnTo>
                    <a:pt x="97952" y="108084"/>
                  </a:lnTo>
                  <a:lnTo>
                    <a:pt x="46161" y="95136"/>
                  </a:lnTo>
                  <a:lnTo>
                    <a:pt x="0" y="59812"/>
                  </a:lnTo>
                  <a:lnTo>
                    <a:pt x="12197" y="40907"/>
                  </a:lnTo>
                  <a:lnTo>
                    <a:pt x="46161" y="24488"/>
                  </a:lnTo>
                  <a:lnTo>
                    <a:pt x="97952" y="11540"/>
                  </a:lnTo>
                  <a:lnTo>
                    <a:pt x="163628" y="3049"/>
                  </a:lnTo>
                  <a:lnTo>
                    <a:pt x="239249" y="0"/>
                  </a:lnTo>
                  <a:lnTo>
                    <a:pt x="314871" y="3049"/>
                  </a:lnTo>
                  <a:lnTo>
                    <a:pt x="380547" y="11540"/>
                  </a:lnTo>
                  <a:lnTo>
                    <a:pt x="432338" y="24488"/>
                  </a:lnTo>
                  <a:lnTo>
                    <a:pt x="466302" y="40907"/>
                  </a:lnTo>
                  <a:lnTo>
                    <a:pt x="478499" y="59812"/>
                  </a:lnTo>
                  <a:lnTo>
                    <a:pt x="466302" y="78717"/>
                  </a:lnTo>
                  <a:lnTo>
                    <a:pt x="432338" y="95136"/>
                  </a:lnTo>
                  <a:lnTo>
                    <a:pt x="380547" y="108084"/>
                  </a:lnTo>
                  <a:lnTo>
                    <a:pt x="314871" y="116575"/>
                  </a:lnTo>
                  <a:lnTo>
                    <a:pt x="239249" y="119624"/>
                  </a:lnTo>
                  <a:close/>
                </a:path>
              </a:pathLst>
            </a:custGeom>
            <a:solidFill>
              <a:srgbClr val="FFFFFF">
                <a:alpha val="39999"/>
              </a:srgbClr>
            </a:solidFill>
          </p:spPr>
          <p:txBody>
            <a:bodyPr wrap="square" lIns="0" tIns="0" rIns="0" bIns="0" rtlCol="0"/>
            <a:lstStyle/>
            <a:p>
              <a:endParaRPr sz="2400"/>
            </a:p>
          </p:txBody>
        </p:sp>
        <p:sp>
          <p:nvSpPr>
            <p:cNvPr id="16" name="object 16"/>
            <p:cNvSpPr/>
            <p:nvPr/>
          </p:nvSpPr>
          <p:spPr>
            <a:xfrm>
              <a:off x="4023073" y="1590822"/>
              <a:ext cx="835025" cy="1691005"/>
            </a:xfrm>
            <a:custGeom>
              <a:avLst/>
              <a:gdLst/>
              <a:ahLst/>
              <a:cxnLst/>
              <a:rect l="l" t="t" r="r" b="b"/>
              <a:pathLst>
                <a:path w="835025" h="1691004">
                  <a:moveTo>
                    <a:pt x="834476" y="624589"/>
                  </a:moveTo>
                  <a:lnTo>
                    <a:pt x="822279" y="643495"/>
                  </a:lnTo>
                  <a:lnTo>
                    <a:pt x="788314" y="659914"/>
                  </a:lnTo>
                  <a:lnTo>
                    <a:pt x="736524" y="672861"/>
                  </a:lnTo>
                  <a:lnTo>
                    <a:pt x="670847" y="681352"/>
                  </a:lnTo>
                  <a:lnTo>
                    <a:pt x="595226" y="684402"/>
                  </a:lnTo>
                  <a:lnTo>
                    <a:pt x="519604" y="681352"/>
                  </a:lnTo>
                  <a:lnTo>
                    <a:pt x="453928" y="672861"/>
                  </a:lnTo>
                  <a:lnTo>
                    <a:pt x="402137" y="659914"/>
                  </a:lnTo>
                  <a:lnTo>
                    <a:pt x="368173" y="643495"/>
                  </a:lnTo>
                  <a:lnTo>
                    <a:pt x="355976" y="624589"/>
                  </a:lnTo>
                  <a:lnTo>
                    <a:pt x="402137" y="589265"/>
                  </a:lnTo>
                  <a:lnTo>
                    <a:pt x="453928" y="576317"/>
                  </a:lnTo>
                  <a:lnTo>
                    <a:pt x="519604" y="567826"/>
                  </a:lnTo>
                  <a:lnTo>
                    <a:pt x="595226" y="564777"/>
                  </a:lnTo>
                  <a:lnTo>
                    <a:pt x="670847" y="567826"/>
                  </a:lnTo>
                  <a:lnTo>
                    <a:pt x="736524" y="576317"/>
                  </a:lnTo>
                  <a:lnTo>
                    <a:pt x="788314" y="589265"/>
                  </a:lnTo>
                  <a:lnTo>
                    <a:pt x="822279" y="605684"/>
                  </a:lnTo>
                  <a:lnTo>
                    <a:pt x="834476" y="624589"/>
                  </a:lnTo>
                  <a:lnTo>
                    <a:pt x="834476" y="1630864"/>
                  </a:lnTo>
                  <a:lnTo>
                    <a:pt x="788314" y="1666189"/>
                  </a:lnTo>
                  <a:lnTo>
                    <a:pt x="736524" y="1679136"/>
                  </a:lnTo>
                  <a:lnTo>
                    <a:pt x="670847" y="1687627"/>
                  </a:lnTo>
                  <a:lnTo>
                    <a:pt x="595226" y="1690677"/>
                  </a:lnTo>
                  <a:lnTo>
                    <a:pt x="519604" y="1687627"/>
                  </a:lnTo>
                  <a:lnTo>
                    <a:pt x="453928" y="1679136"/>
                  </a:lnTo>
                  <a:lnTo>
                    <a:pt x="402137" y="1666189"/>
                  </a:lnTo>
                  <a:lnTo>
                    <a:pt x="368173" y="1649770"/>
                  </a:lnTo>
                  <a:lnTo>
                    <a:pt x="355976" y="1630864"/>
                  </a:lnTo>
                  <a:lnTo>
                    <a:pt x="355976" y="624589"/>
                  </a:lnTo>
                </a:path>
                <a:path w="835025" h="1691004">
                  <a:moveTo>
                    <a:pt x="0" y="0"/>
                  </a:moveTo>
                  <a:lnTo>
                    <a:pt x="421349" y="0"/>
                  </a:lnTo>
                </a:path>
              </a:pathLst>
            </a:custGeom>
            <a:ln w="9524">
              <a:solidFill>
                <a:srgbClr val="B7B7B7"/>
              </a:solidFill>
            </a:ln>
          </p:spPr>
          <p:txBody>
            <a:bodyPr wrap="square" lIns="0" tIns="0" rIns="0" bIns="0" rtlCol="0"/>
            <a:lstStyle/>
            <a:p>
              <a:endParaRPr sz="2400"/>
            </a:p>
          </p:txBody>
        </p:sp>
        <p:sp>
          <p:nvSpPr>
            <p:cNvPr id="17" name="object 17"/>
            <p:cNvSpPr/>
            <p:nvPr/>
          </p:nvSpPr>
          <p:spPr>
            <a:xfrm>
              <a:off x="4444423" y="1575090"/>
              <a:ext cx="43815" cy="31750"/>
            </a:xfrm>
            <a:custGeom>
              <a:avLst/>
              <a:gdLst/>
              <a:ahLst/>
              <a:cxnLst/>
              <a:rect l="l" t="t" r="r" b="b"/>
              <a:pathLst>
                <a:path w="43814" h="31750">
                  <a:moveTo>
                    <a:pt x="0" y="31465"/>
                  </a:moveTo>
                  <a:lnTo>
                    <a:pt x="0" y="0"/>
                  </a:lnTo>
                  <a:lnTo>
                    <a:pt x="43225" y="15732"/>
                  </a:lnTo>
                  <a:lnTo>
                    <a:pt x="0" y="31465"/>
                  </a:lnTo>
                  <a:close/>
                </a:path>
              </a:pathLst>
            </a:custGeom>
            <a:solidFill>
              <a:srgbClr val="B7B7B7"/>
            </a:solidFill>
          </p:spPr>
          <p:txBody>
            <a:bodyPr wrap="square" lIns="0" tIns="0" rIns="0" bIns="0" rtlCol="0"/>
            <a:lstStyle/>
            <a:p>
              <a:endParaRPr sz="2400"/>
            </a:p>
          </p:txBody>
        </p:sp>
        <p:sp>
          <p:nvSpPr>
            <p:cNvPr id="18" name="object 18"/>
            <p:cNvSpPr/>
            <p:nvPr/>
          </p:nvSpPr>
          <p:spPr>
            <a:xfrm>
              <a:off x="4444423" y="1575090"/>
              <a:ext cx="43815" cy="31750"/>
            </a:xfrm>
            <a:custGeom>
              <a:avLst/>
              <a:gdLst/>
              <a:ahLst/>
              <a:cxnLst/>
              <a:rect l="l" t="t" r="r" b="b"/>
              <a:pathLst>
                <a:path w="43814" h="31750">
                  <a:moveTo>
                    <a:pt x="0" y="31465"/>
                  </a:moveTo>
                  <a:lnTo>
                    <a:pt x="43225" y="15732"/>
                  </a:lnTo>
                  <a:lnTo>
                    <a:pt x="0" y="0"/>
                  </a:lnTo>
                  <a:lnTo>
                    <a:pt x="0" y="31465"/>
                  </a:lnTo>
                  <a:close/>
                </a:path>
              </a:pathLst>
            </a:custGeom>
            <a:ln w="9524">
              <a:solidFill>
                <a:srgbClr val="B7B7B7"/>
              </a:solidFill>
            </a:ln>
          </p:spPr>
          <p:txBody>
            <a:bodyPr wrap="square" lIns="0" tIns="0" rIns="0" bIns="0" rtlCol="0"/>
            <a:lstStyle/>
            <a:p>
              <a:endParaRPr sz="2400"/>
            </a:p>
          </p:txBody>
        </p:sp>
        <p:sp>
          <p:nvSpPr>
            <p:cNvPr id="19" name="object 19"/>
            <p:cNvSpPr/>
            <p:nvPr/>
          </p:nvSpPr>
          <p:spPr>
            <a:xfrm>
              <a:off x="5380573" y="1590822"/>
              <a:ext cx="883919" cy="233045"/>
            </a:xfrm>
            <a:custGeom>
              <a:avLst/>
              <a:gdLst/>
              <a:ahLst/>
              <a:cxnLst/>
              <a:rect l="l" t="t" r="r" b="b"/>
              <a:pathLst>
                <a:path w="883920" h="233044">
                  <a:moveTo>
                    <a:pt x="0" y="0"/>
                  </a:moveTo>
                  <a:lnTo>
                    <a:pt x="883499" y="0"/>
                  </a:lnTo>
                  <a:lnTo>
                    <a:pt x="883499" y="232649"/>
                  </a:lnTo>
                </a:path>
              </a:pathLst>
            </a:custGeom>
            <a:ln w="9524">
              <a:solidFill>
                <a:srgbClr val="B7B7B7"/>
              </a:solidFill>
            </a:ln>
          </p:spPr>
          <p:txBody>
            <a:bodyPr wrap="square" lIns="0" tIns="0" rIns="0" bIns="0" rtlCol="0"/>
            <a:lstStyle/>
            <a:p>
              <a:endParaRPr sz="2400"/>
            </a:p>
          </p:txBody>
        </p:sp>
        <p:sp>
          <p:nvSpPr>
            <p:cNvPr id="20" name="object 20"/>
            <p:cNvSpPr/>
            <p:nvPr/>
          </p:nvSpPr>
          <p:spPr>
            <a:xfrm>
              <a:off x="5933850" y="1880649"/>
              <a:ext cx="660400" cy="165100"/>
            </a:xfrm>
            <a:custGeom>
              <a:avLst/>
              <a:gdLst/>
              <a:ahLst/>
              <a:cxnLst/>
              <a:rect l="l" t="t" r="r" b="b"/>
              <a:pathLst>
                <a:path w="660400" h="165100">
                  <a:moveTo>
                    <a:pt x="330149" y="165074"/>
                  </a:moveTo>
                  <a:lnTo>
                    <a:pt x="254449" y="162895"/>
                  </a:lnTo>
                  <a:lnTo>
                    <a:pt x="184958" y="156685"/>
                  </a:lnTo>
                  <a:lnTo>
                    <a:pt x="123658" y="146942"/>
                  </a:lnTo>
                  <a:lnTo>
                    <a:pt x="72530" y="134160"/>
                  </a:lnTo>
                  <a:lnTo>
                    <a:pt x="33556" y="118835"/>
                  </a:lnTo>
                  <a:lnTo>
                    <a:pt x="0" y="82537"/>
                  </a:lnTo>
                  <a:lnTo>
                    <a:pt x="8719" y="63612"/>
                  </a:lnTo>
                  <a:lnTo>
                    <a:pt x="72530" y="30914"/>
                  </a:lnTo>
                  <a:lnTo>
                    <a:pt x="123658" y="18132"/>
                  </a:lnTo>
                  <a:lnTo>
                    <a:pt x="184958" y="8389"/>
                  </a:lnTo>
                  <a:lnTo>
                    <a:pt x="254449" y="2179"/>
                  </a:lnTo>
                  <a:lnTo>
                    <a:pt x="330149" y="0"/>
                  </a:lnTo>
                  <a:lnTo>
                    <a:pt x="405850" y="2179"/>
                  </a:lnTo>
                  <a:lnTo>
                    <a:pt x="475341" y="8389"/>
                  </a:lnTo>
                  <a:lnTo>
                    <a:pt x="536641" y="18132"/>
                  </a:lnTo>
                  <a:lnTo>
                    <a:pt x="587769" y="30914"/>
                  </a:lnTo>
                  <a:lnTo>
                    <a:pt x="626743" y="46239"/>
                  </a:lnTo>
                  <a:lnTo>
                    <a:pt x="660299" y="82537"/>
                  </a:lnTo>
                  <a:lnTo>
                    <a:pt x="651580" y="101462"/>
                  </a:lnTo>
                  <a:lnTo>
                    <a:pt x="587769" y="134160"/>
                  </a:lnTo>
                  <a:lnTo>
                    <a:pt x="536641" y="146942"/>
                  </a:lnTo>
                  <a:lnTo>
                    <a:pt x="475341" y="156685"/>
                  </a:lnTo>
                  <a:lnTo>
                    <a:pt x="405850" y="162895"/>
                  </a:lnTo>
                  <a:lnTo>
                    <a:pt x="330149" y="165074"/>
                  </a:lnTo>
                  <a:close/>
                </a:path>
              </a:pathLst>
            </a:custGeom>
            <a:solidFill>
              <a:srgbClr val="FFFFFF">
                <a:alpha val="39999"/>
              </a:srgbClr>
            </a:solidFill>
          </p:spPr>
          <p:txBody>
            <a:bodyPr wrap="square" lIns="0" tIns="0" rIns="0" bIns="0" rtlCol="0"/>
            <a:lstStyle/>
            <a:p>
              <a:endParaRPr sz="2400"/>
            </a:p>
          </p:txBody>
        </p:sp>
        <p:sp>
          <p:nvSpPr>
            <p:cNvPr id="21" name="object 21"/>
            <p:cNvSpPr/>
            <p:nvPr/>
          </p:nvSpPr>
          <p:spPr>
            <a:xfrm>
              <a:off x="5933850" y="1880650"/>
              <a:ext cx="660400" cy="1400810"/>
            </a:xfrm>
            <a:custGeom>
              <a:avLst/>
              <a:gdLst/>
              <a:ahLst/>
              <a:cxnLst/>
              <a:rect l="l" t="t" r="r" b="b"/>
              <a:pathLst>
                <a:path w="660400" h="1400810">
                  <a:moveTo>
                    <a:pt x="660299" y="82537"/>
                  </a:moveTo>
                  <a:lnTo>
                    <a:pt x="651580" y="101462"/>
                  </a:lnTo>
                  <a:lnTo>
                    <a:pt x="626743" y="118835"/>
                  </a:lnTo>
                  <a:lnTo>
                    <a:pt x="587769" y="134160"/>
                  </a:lnTo>
                  <a:lnTo>
                    <a:pt x="536641" y="146942"/>
                  </a:lnTo>
                  <a:lnTo>
                    <a:pt x="475341" y="156685"/>
                  </a:lnTo>
                  <a:lnTo>
                    <a:pt x="405850" y="162895"/>
                  </a:lnTo>
                  <a:lnTo>
                    <a:pt x="330149" y="165074"/>
                  </a:lnTo>
                  <a:lnTo>
                    <a:pt x="254449" y="162895"/>
                  </a:lnTo>
                  <a:lnTo>
                    <a:pt x="184958" y="156685"/>
                  </a:lnTo>
                  <a:lnTo>
                    <a:pt x="123658" y="146942"/>
                  </a:lnTo>
                  <a:lnTo>
                    <a:pt x="72530" y="134160"/>
                  </a:lnTo>
                  <a:lnTo>
                    <a:pt x="33556" y="118835"/>
                  </a:lnTo>
                  <a:lnTo>
                    <a:pt x="0" y="82537"/>
                  </a:lnTo>
                  <a:lnTo>
                    <a:pt x="33556" y="46239"/>
                  </a:lnTo>
                  <a:lnTo>
                    <a:pt x="72530" y="30914"/>
                  </a:lnTo>
                  <a:lnTo>
                    <a:pt x="123658" y="18132"/>
                  </a:lnTo>
                  <a:lnTo>
                    <a:pt x="184958" y="8389"/>
                  </a:lnTo>
                  <a:lnTo>
                    <a:pt x="254449" y="2179"/>
                  </a:lnTo>
                  <a:lnTo>
                    <a:pt x="330149" y="0"/>
                  </a:lnTo>
                  <a:lnTo>
                    <a:pt x="405850" y="2179"/>
                  </a:lnTo>
                  <a:lnTo>
                    <a:pt x="475341" y="8389"/>
                  </a:lnTo>
                  <a:lnTo>
                    <a:pt x="536641" y="18132"/>
                  </a:lnTo>
                  <a:lnTo>
                    <a:pt x="587769" y="30914"/>
                  </a:lnTo>
                  <a:lnTo>
                    <a:pt x="626743" y="46239"/>
                  </a:lnTo>
                  <a:lnTo>
                    <a:pt x="660299" y="82537"/>
                  </a:lnTo>
                  <a:lnTo>
                    <a:pt x="660299" y="1318162"/>
                  </a:lnTo>
                  <a:lnTo>
                    <a:pt x="626743" y="1354460"/>
                  </a:lnTo>
                  <a:lnTo>
                    <a:pt x="587769" y="1369785"/>
                  </a:lnTo>
                  <a:lnTo>
                    <a:pt x="536641" y="1382567"/>
                  </a:lnTo>
                  <a:lnTo>
                    <a:pt x="475341" y="1392310"/>
                  </a:lnTo>
                  <a:lnTo>
                    <a:pt x="405850" y="1398520"/>
                  </a:lnTo>
                  <a:lnTo>
                    <a:pt x="330149" y="1400699"/>
                  </a:lnTo>
                  <a:lnTo>
                    <a:pt x="254449" y="1398520"/>
                  </a:lnTo>
                  <a:lnTo>
                    <a:pt x="184958" y="1392310"/>
                  </a:lnTo>
                  <a:lnTo>
                    <a:pt x="123658" y="1382567"/>
                  </a:lnTo>
                  <a:lnTo>
                    <a:pt x="72530" y="1369785"/>
                  </a:lnTo>
                  <a:lnTo>
                    <a:pt x="33556" y="1354460"/>
                  </a:lnTo>
                  <a:lnTo>
                    <a:pt x="0" y="1318162"/>
                  </a:lnTo>
                  <a:lnTo>
                    <a:pt x="0" y="82537"/>
                  </a:lnTo>
                </a:path>
              </a:pathLst>
            </a:custGeom>
            <a:ln w="9524">
              <a:solidFill>
                <a:srgbClr val="B7B7B7"/>
              </a:solidFill>
            </a:ln>
          </p:spPr>
          <p:txBody>
            <a:bodyPr wrap="square" lIns="0" tIns="0" rIns="0" bIns="0" rtlCol="0"/>
            <a:lstStyle/>
            <a:p>
              <a:endParaRPr sz="2400"/>
            </a:p>
          </p:txBody>
        </p:sp>
        <p:sp>
          <p:nvSpPr>
            <p:cNvPr id="22" name="object 22"/>
            <p:cNvSpPr/>
            <p:nvPr/>
          </p:nvSpPr>
          <p:spPr>
            <a:xfrm>
              <a:off x="6248340" y="1823472"/>
              <a:ext cx="31750" cy="43815"/>
            </a:xfrm>
            <a:custGeom>
              <a:avLst/>
              <a:gdLst/>
              <a:ahLst/>
              <a:cxnLst/>
              <a:rect l="l" t="t" r="r" b="b"/>
              <a:pathLst>
                <a:path w="31750" h="43814">
                  <a:moveTo>
                    <a:pt x="15732" y="43225"/>
                  </a:moveTo>
                  <a:lnTo>
                    <a:pt x="0" y="0"/>
                  </a:lnTo>
                  <a:lnTo>
                    <a:pt x="31465" y="0"/>
                  </a:lnTo>
                  <a:lnTo>
                    <a:pt x="15732" y="43225"/>
                  </a:lnTo>
                  <a:close/>
                </a:path>
              </a:pathLst>
            </a:custGeom>
            <a:solidFill>
              <a:srgbClr val="B7B7B7"/>
            </a:solidFill>
          </p:spPr>
          <p:txBody>
            <a:bodyPr wrap="square" lIns="0" tIns="0" rIns="0" bIns="0" rtlCol="0"/>
            <a:lstStyle/>
            <a:p>
              <a:endParaRPr sz="2400"/>
            </a:p>
          </p:txBody>
        </p:sp>
        <p:sp>
          <p:nvSpPr>
            <p:cNvPr id="23" name="object 23"/>
            <p:cNvSpPr/>
            <p:nvPr/>
          </p:nvSpPr>
          <p:spPr>
            <a:xfrm>
              <a:off x="6248340" y="1823472"/>
              <a:ext cx="31750" cy="43815"/>
            </a:xfrm>
            <a:custGeom>
              <a:avLst/>
              <a:gdLst/>
              <a:ahLst/>
              <a:cxnLst/>
              <a:rect l="l" t="t" r="r" b="b"/>
              <a:pathLst>
                <a:path w="31750" h="43814">
                  <a:moveTo>
                    <a:pt x="0" y="0"/>
                  </a:moveTo>
                  <a:lnTo>
                    <a:pt x="15732" y="43225"/>
                  </a:lnTo>
                  <a:lnTo>
                    <a:pt x="31465" y="0"/>
                  </a:lnTo>
                  <a:lnTo>
                    <a:pt x="0" y="0"/>
                  </a:lnTo>
                  <a:close/>
                </a:path>
              </a:pathLst>
            </a:custGeom>
            <a:ln w="9524">
              <a:solidFill>
                <a:srgbClr val="B7B7B7"/>
              </a:solidFill>
            </a:ln>
          </p:spPr>
          <p:txBody>
            <a:bodyPr wrap="square" lIns="0" tIns="0" rIns="0" bIns="0" rtlCol="0"/>
            <a:lstStyle/>
            <a:p>
              <a:endParaRPr sz="2400"/>
            </a:p>
          </p:txBody>
        </p:sp>
        <p:sp>
          <p:nvSpPr>
            <p:cNvPr id="24" name="object 24"/>
            <p:cNvSpPr/>
            <p:nvPr/>
          </p:nvSpPr>
          <p:spPr>
            <a:xfrm>
              <a:off x="6594150" y="2581000"/>
              <a:ext cx="196215" cy="0"/>
            </a:xfrm>
            <a:custGeom>
              <a:avLst/>
              <a:gdLst/>
              <a:ahLst/>
              <a:cxnLst/>
              <a:rect l="l" t="t" r="r" b="b"/>
              <a:pathLst>
                <a:path w="196215">
                  <a:moveTo>
                    <a:pt x="0" y="0"/>
                  </a:moveTo>
                  <a:lnTo>
                    <a:pt x="196049" y="0"/>
                  </a:lnTo>
                </a:path>
              </a:pathLst>
            </a:custGeom>
            <a:ln w="9524">
              <a:solidFill>
                <a:srgbClr val="B7B7B7"/>
              </a:solidFill>
            </a:ln>
          </p:spPr>
          <p:txBody>
            <a:bodyPr wrap="square" lIns="0" tIns="0" rIns="0" bIns="0" rtlCol="0"/>
            <a:lstStyle/>
            <a:p>
              <a:endParaRPr sz="2400"/>
            </a:p>
          </p:txBody>
        </p:sp>
        <p:sp>
          <p:nvSpPr>
            <p:cNvPr id="25" name="object 25"/>
            <p:cNvSpPr/>
            <p:nvPr/>
          </p:nvSpPr>
          <p:spPr>
            <a:xfrm>
              <a:off x="6790200" y="2565267"/>
              <a:ext cx="43815" cy="31750"/>
            </a:xfrm>
            <a:custGeom>
              <a:avLst/>
              <a:gdLst/>
              <a:ahLst/>
              <a:cxnLst/>
              <a:rect l="l" t="t" r="r" b="b"/>
              <a:pathLst>
                <a:path w="43815" h="31750">
                  <a:moveTo>
                    <a:pt x="0" y="31465"/>
                  </a:moveTo>
                  <a:lnTo>
                    <a:pt x="0" y="0"/>
                  </a:lnTo>
                  <a:lnTo>
                    <a:pt x="43224" y="15732"/>
                  </a:lnTo>
                  <a:lnTo>
                    <a:pt x="0" y="31465"/>
                  </a:lnTo>
                  <a:close/>
                </a:path>
              </a:pathLst>
            </a:custGeom>
            <a:solidFill>
              <a:srgbClr val="B7B7B7"/>
            </a:solidFill>
          </p:spPr>
          <p:txBody>
            <a:bodyPr wrap="square" lIns="0" tIns="0" rIns="0" bIns="0" rtlCol="0"/>
            <a:lstStyle/>
            <a:p>
              <a:endParaRPr sz="2400"/>
            </a:p>
          </p:txBody>
        </p:sp>
        <p:sp>
          <p:nvSpPr>
            <p:cNvPr id="26" name="object 26"/>
            <p:cNvSpPr/>
            <p:nvPr/>
          </p:nvSpPr>
          <p:spPr>
            <a:xfrm>
              <a:off x="6790200" y="2565267"/>
              <a:ext cx="43815" cy="31750"/>
            </a:xfrm>
            <a:custGeom>
              <a:avLst/>
              <a:gdLst/>
              <a:ahLst/>
              <a:cxnLst/>
              <a:rect l="l" t="t" r="r" b="b"/>
              <a:pathLst>
                <a:path w="43815" h="31750">
                  <a:moveTo>
                    <a:pt x="0" y="31465"/>
                  </a:moveTo>
                  <a:lnTo>
                    <a:pt x="43224" y="15732"/>
                  </a:lnTo>
                  <a:lnTo>
                    <a:pt x="0" y="0"/>
                  </a:lnTo>
                  <a:lnTo>
                    <a:pt x="0" y="31465"/>
                  </a:lnTo>
                  <a:close/>
                </a:path>
              </a:pathLst>
            </a:custGeom>
            <a:ln w="9524">
              <a:solidFill>
                <a:srgbClr val="B7B7B7"/>
              </a:solidFill>
            </a:ln>
          </p:spPr>
          <p:txBody>
            <a:bodyPr wrap="square" lIns="0" tIns="0" rIns="0" bIns="0" rtlCol="0"/>
            <a:lstStyle/>
            <a:p>
              <a:endParaRPr sz="2400"/>
            </a:p>
          </p:txBody>
        </p:sp>
        <p:sp>
          <p:nvSpPr>
            <p:cNvPr id="27" name="object 27"/>
            <p:cNvSpPr/>
            <p:nvPr/>
          </p:nvSpPr>
          <p:spPr>
            <a:xfrm>
              <a:off x="2580174" y="2447925"/>
              <a:ext cx="248920" cy="0"/>
            </a:xfrm>
            <a:custGeom>
              <a:avLst/>
              <a:gdLst/>
              <a:ahLst/>
              <a:cxnLst/>
              <a:rect l="l" t="t" r="r" b="b"/>
              <a:pathLst>
                <a:path w="248919">
                  <a:moveTo>
                    <a:pt x="0" y="0"/>
                  </a:moveTo>
                  <a:lnTo>
                    <a:pt x="248549" y="0"/>
                  </a:lnTo>
                </a:path>
              </a:pathLst>
            </a:custGeom>
            <a:ln w="9524">
              <a:solidFill>
                <a:srgbClr val="B7B7B7"/>
              </a:solidFill>
            </a:ln>
          </p:spPr>
          <p:txBody>
            <a:bodyPr wrap="square" lIns="0" tIns="0" rIns="0" bIns="0" rtlCol="0"/>
            <a:lstStyle/>
            <a:p>
              <a:endParaRPr sz="2400"/>
            </a:p>
          </p:txBody>
        </p:sp>
        <p:sp>
          <p:nvSpPr>
            <p:cNvPr id="28" name="object 28"/>
            <p:cNvSpPr/>
            <p:nvPr/>
          </p:nvSpPr>
          <p:spPr>
            <a:xfrm>
              <a:off x="2828725" y="2432192"/>
              <a:ext cx="43815" cy="31750"/>
            </a:xfrm>
            <a:custGeom>
              <a:avLst/>
              <a:gdLst/>
              <a:ahLst/>
              <a:cxnLst/>
              <a:rect l="l" t="t" r="r" b="b"/>
              <a:pathLst>
                <a:path w="43814" h="31750">
                  <a:moveTo>
                    <a:pt x="0" y="31465"/>
                  </a:moveTo>
                  <a:lnTo>
                    <a:pt x="0" y="0"/>
                  </a:lnTo>
                  <a:lnTo>
                    <a:pt x="43225" y="15732"/>
                  </a:lnTo>
                  <a:lnTo>
                    <a:pt x="0" y="31465"/>
                  </a:lnTo>
                  <a:close/>
                </a:path>
              </a:pathLst>
            </a:custGeom>
            <a:solidFill>
              <a:srgbClr val="B7B7B7"/>
            </a:solidFill>
          </p:spPr>
          <p:txBody>
            <a:bodyPr wrap="square" lIns="0" tIns="0" rIns="0" bIns="0" rtlCol="0"/>
            <a:lstStyle/>
            <a:p>
              <a:endParaRPr sz="2400"/>
            </a:p>
          </p:txBody>
        </p:sp>
        <p:sp>
          <p:nvSpPr>
            <p:cNvPr id="29" name="object 29"/>
            <p:cNvSpPr/>
            <p:nvPr/>
          </p:nvSpPr>
          <p:spPr>
            <a:xfrm>
              <a:off x="2828725" y="2432192"/>
              <a:ext cx="43815" cy="31750"/>
            </a:xfrm>
            <a:custGeom>
              <a:avLst/>
              <a:gdLst/>
              <a:ahLst/>
              <a:cxnLst/>
              <a:rect l="l" t="t" r="r" b="b"/>
              <a:pathLst>
                <a:path w="43814" h="31750">
                  <a:moveTo>
                    <a:pt x="0" y="31465"/>
                  </a:moveTo>
                  <a:lnTo>
                    <a:pt x="43225" y="15732"/>
                  </a:lnTo>
                  <a:lnTo>
                    <a:pt x="0" y="0"/>
                  </a:lnTo>
                  <a:lnTo>
                    <a:pt x="0" y="31465"/>
                  </a:lnTo>
                  <a:close/>
                </a:path>
              </a:pathLst>
            </a:custGeom>
            <a:ln w="9524">
              <a:solidFill>
                <a:srgbClr val="B7B7B7"/>
              </a:solidFill>
            </a:ln>
          </p:spPr>
          <p:txBody>
            <a:bodyPr wrap="square" lIns="0" tIns="0" rIns="0" bIns="0" rtlCol="0"/>
            <a:lstStyle/>
            <a:p>
              <a:endParaRPr sz="2400"/>
            </a:p>
          </p:txBody>
        </p:sp>
        <p:sp>
          <p:nvSpPr>
            <p:cNvPr id="30" name="object 30"/>
            <p:cNvSpPr/>
            <p:nvPr/>
          </p:nvSpPr>
          <p:spPr>
            <a:xfrm>
              <a:off x="1381798" y="1617075"/>
              <a:ext cx="660400" cy="165100"/>
            </a:xfrm>
            <a:custGeom>
              <a:avLst/>
              <a:gdLst/>
              <a:ahLst/>
              <a:cxnLst/>
              <a:rect l="l" t="t" r="r" b="b"/>
              <a:pathLst>
                <a:path w="660400" h="165100">
                  <a:moveTo>
                    <a:pt x="330150" y="165074"/>
                  </a:moveTo>
                  <a:lnTo>
                    <a:pt x="254449" y="162895"/>
                  </a:lnTo>
                  <a:lnTo>
                    <a:pt x="184958" y="156685"/>
                  </a:lnTo>
                  <a:lnTo>
                    <a:pt x="123658" y="146942"/>
                  </a:lnTo>
                  <a:lnTo>
                    <a:pt x="72530" y="134160"/>
                  </a:lnTo>
                  <a:lnTo>
                    <a:pt x="33556" y="118835"/>
                  </a:lnTo>
                  <a:lnTo>
                    <a:pt x="0" y="82537"/>
                  </a:lnTo>
                  <a:lnTo>
                    <a:pt x="8719" y="63612"/>
                  </a:lnTo>
                  <a:lnTo>
                    <a:pt x="72530" y="30914"/>
                  </a:lnTo>
                  <a:lnTo>
                    <a:pt x="123658" y="18132"/>
                  </a:lnTo>
                  <a:lnTo>
                    <a:pt x="184958" y="8389"/>
                  </a:lnTo>
                  <a:lnTo>
                    <a:pt x="254449" y="2179"/>
                  </a:lnTo>
                  <a:lnTo>
                    <a:pt x="330150" y="0"/>
                  </a:lnTo>
                  <a:lnTo>
                    <a:pt x="405850" y="2179"/>
                  </a:lnTo>
                  <a:lnTo>
                    <a:pt x="475341" y="8389"/>
                  </a:lnTo>
                  <a:lnTo>
                    <a:pt x="536642" y="18132"/>
                  </a:lnTo>
                  <a:lnTo>
                    <a:pt x="587769" y="30914"/>
                  </a:lnTo>
                  <a:lnTo>
                    <a:pt x="626743" y="46239"/>
                  </a:lnTo>
                  <a:lnTo>
                    <a:pt x="660300" y="82537"/>
                  </a:lnTo>
                  <a:lnTo>
                    <a:pt x="651580" y="101462"/>
                  </a:lnTo>
                  <a:lnTo>
                    <a:pt x="587769" y="134160"/>
                  </a:lnTo>
                  <a:lnTo>
                    <a:pt x="536642" y="146942"/>
                  </a:lnTo>
                  <a:lnTo>
                    <a:pt x="475341" y="156685"/>
                  </a:lnTo>
                  <a:lnTo>
                    <a:pt x="405850" y="162895"/>
                  </a:lnTo>
                  <a:lnTo>
                    <a:pt x="330150" y="165074"/>
                  </a:lnTo>
                  <a:close/>
                </a:path>
              </a:pathLst>
            </a:custGeom>
            <a:solidFill>
              <a:srgbClr val="FFFFFF">
                <a:alpha val="39999"/>
              </a:srgbClr>
            </a:solidFill>
          </p:spPr>
          <p:txBody>
            <a:bodyPr wrap="square" lIns="0" tIns="0" rIns="0" bIns="0" rtlCol="0"/>
            <a:lstStyle/>
            <a:p>
              <a:endParaRPr sz="2400"/>
            </a:p>
          </p:txBody>
        </p:sp>
        <p:sp>
          <p:nvSpPr>
            <p:cNvPr id="31" name="object 31"/>
            <p:cNvSpPr/>
            <p:nvPr/>
          </p:nvSpPr>
          <p:spPr>
            <a:xfrm>
              <a:off x="1381798" y="1617075"/>
              <a:ext cx="660400" cy="1667510"/>
            </a:xfrm>
            <a:custGeom>
              <a:avLst/>
              <a:gdLst/>
              <a:ahLst/>
              <a:cxnLst/>
              <a:rect l="l" t="t" r="r" b="b"/>
              <a:pathLst>
                <a:path w="660400" h="1667510">
                  <a:moveTo>
                    <a:pt x="660300" y="82537"/>
                  </a:moveTo>
                  <a:lnTo>
                    <a:pt x="651580" y="101462"/>
                  </a:lnTo>
                  <a:lnTo>
                    <a:pt x="626743" y="118835"/>
                  </a:lnTo>
                  <a:lnTo>
                    <a:pt x="587769" y="134160"/>
                  </a:lnTo>
                  <a:lnTo>
                    <a:pt x="536642" y="146942"/>
                  </a:lnTo>
                  <a:lnTo>
                    <a:pt x="475341" y="156685"/>
                  </a:lnTo>
                  <a:lnTo>
                    <a:pt x="405850" y="162895"/>
                  </a:lnTo>
                  <a:lnTo>
                    <a:pt x="330150" y="165074"/>
                  </a:lnTo>
                  <a:lnTo>
                    <a:pt x="254449" y="162895"/>
                  </a:lnTo>
                  <a:lnTo>
                    <a:pt x="184958" y="156685"/>
                  </a:lnTo>
                  <a:lnTo>
                    <a:pt x="123658" y="146942"/>
                  </a:lnTo>
                  <a:lnTo>
                    <a:pt x="72530" y="134160"/>
                  </a:lnTo>
                  <a:lnTo>
                    <a:pt x="33556" y="118835"/>
                  </a:lnTo>
                  <a:lnTo>
                    <a:pt x="0" y="82537"/>
                  </a:lnTo>
                  <a:lnTo>
                    <a:pt x="33556" y="46239"/>
                  </a:lnTo>
                  <a:lnTo>
                    <a:pt x="72530" y="30914"/>
                  </a:lnTo>
                  <a:lnTo>
                    <a:pt x="123658" y="18132"/>
                  </a:lnTo>
                  <a:lnTo>
                    <a:pt x="184958" y="8389"/>
                  </a:lnTo>
                  <a:lnTo>
                    <a:pt x="254449" y="2179"/>
                  </a:lnTo>
                  <a:lnTo>
                    <a:pt x="330150" y="0"/>
                  </a:lnTo>
                  <a:lnTo>
                    <a:pt x="405850" y="2179"/>
                  </a:lnTo>
                  <a:lnTo>
                    <a:pt x="475341" y="8389"/>
                  </a:lnTo>
                  <a:lnTo>
                    <a:pt x="536642" y="18132"/>
                  </a:lnTo>
                  <a:lnTo>
                    <a:pt x="587769" y="30914"/>
                  </a:lnTo>
                  <a:lnTo>
                    <a:pt x="626743" y="46239"/>
                  </a:lnTo>
                  <a:lnTo>
                    <a:pt x="660300" y="82537"/>
                  </a:lnTo>
                  <a:lnTo>
                    <a:pt x="660300" y="1584562"/>
                  </a:lnTo>
                  <a:lnTo>
                    <a:pt x="626743" y="1620860"/>
                  </a:lnTo>
                  <a:lnTo>
                    <a:pt x="587769" y="1636185"/>
                  </a:lnTo>
                  <a:lnTo>
                    <a:pt x="536642" y="1648967"/>
                  </a:lnTo>
                  <a:lnTo>
                    <a:pt x="475341" y="1658710"/>
                  </a:lnTo>
                  <a:lnTo>
                    <a:pt x="405850" y="1664920"/>
                  </a:lnTo>
                  <a:lnTo>
                    <a:pt x="330150" y="1667099"/>
                  </a:lnTo>
                  <a:lnTo>
                    <a:pt x="254449" y="1664920"/>
                  </a:lnTo>
                  <a:lnTo>
                    <a:pt x="184958" y="1658710"/>
                  </a:lnTo>
                  <a:lnTo>
                    <a:pt x="123658" y="1648967"/>
                  </a:lnTo>
                  <a:lnTo>
                    <a:pt x="72530" y="1636185"/>
                  </a:lnTo>
                  <a:lnTo>
                    <a:pt x="33556" y="1620860"/>
                  </a:lnTo>
                  <a:lnTo>
                    <a:pt x="0" y="1584562"/>
                  </a:lnTo>
                  <a:lnTo>
                    <a:pt x="0" y="82537"/>
                  </a:lnTo>
                </a:path>
              </a:pathLst>
            </a:custGeom>
            <a:ln w="9524">
              <a:solidFill>
                <a:srgbClr val="B7B7B7"/>
              </a:solidFill>
            </a:ln>
          </p:spPr>
          <p:txBody>
            <a:bodyPr wrap="square" lIns="0" tIns="0" rIns="0" bIns="0" rtlCol="0"/>
            <a:lstStyle/>
            <a:p>
              <a:endParaRPr sz="2400"/>
            </a:p>
          </p:txBody>
        </p:sp>
      </p:grpSp>
      <p:sp>
        <p:nvSpPr>
          <p:cNvPr id="32" name="object 32"/>
          <p:cNvSpPr txBox="1"/>
          <p:nvPr/>
        </p:nvSpPr>
        <p:spPr>
          <a:xfrm>
            <a:off x="4338381" y="2715237"/>
            <a:ext cx="256480" cy="1573107"/>
          </a:xfrm>
          <a:prstGeom prst="rect">
            <a:avLst/>
          </a:prstGeom>
        </p:spPr>
        <p:txBody>
          <a:bodyPr vert="vert270" wrap="square" lIns="0" tIns="0" rIns="0" bIns="0" rtlCol="0">
            <a:spAutoFit/>
          </a:bodyPr>
          <a:lstStyle/>
          <a:p>
            <a:pPr marL="16933">
              <a:lnSpc>
                <a:spcPts val="2047"/>
              </a:lnSpc>
            </a:pPr>
            <a:r>
              <a:rPr sz="1733" spc="-7" dirty="0">
                <a:solidFill>
                  <a:srgbClr val="B7B7B7"/>
                </a:solidFill>
                <a:latin typeface="Arial"/>
                <a:cs typeface="Arial"/>
              </a:rPr>
              <a:t>2:</a:t>
            </a:r>
            <a:r>
              <a:rPr sz="1733" spc="-100" dirty="0">
                <a:solidFill>
                  <a:srgbClr val="B7B7B7"/>
                </a:solidFill>
                <a:latin typeface="Arial"/>
                <a:cs typeface="Arial"/>
              </a:rPr>
              <a:t> </a:t>
            </a:r>
            <a:r>
              <a:rPr sz="1733" spc="-7" dirty="0">
                <a:solidFill>
                  <a:srgbClr val="B7B7B7"/>
                </a:solidFill>
                <a:latin typeface="Arial"/>
                <a:cs typeface="Arial"/>
              </a:rPr>
              <a:t>BioExtraction</a:t>
            </a:r>
            <a:endParaRPr sz="1733">
              <a:latin typeface="Arial"/>
              <a:cs typeface="Arial"/>
            </a:endParaRPr>
          </a:p>
        </p:txBody>
      </p:sp>
      <p:sp>
        <p:nvSpPr>
          <p:cNvPr id="33" name="object 33"/>
          <p:cNvSpPr txBox="1"/>
          <p:nvPr/>
        </p:nvSpPr>
        <p:spPr>
          <a:xfrm>
            <a:off x="6001454" y="3250384"/>
            <a:ext cx="243656" cy="1038013"/>
          </a:xfrm>
          <a:prstGeom prst="rect">
            <a:avLst/>
          </a:prstGeom>
        </p:spPr>
        <p:txBody>
          <a:bodyPr vert="vert270" wrap="square" lIns="0" tIns="0" rIns="0" bIns="0" rtlCol="0">
            <a:spAutoFit/>
          </a:bodyPr>
          <a:lstStyle/>
          <a:p>
            <a:pPr marL="16933">
              <a:lnSpc>
                <a:spcPts val="1900"/>
              </a:lnSpc>
            </a:pPr>
            <a:r>
              <a:rPr sz="1600" spc="-7" dirty="0">
                <a:solidFill>
                  <a:srgbClr val="B7B7B7"/>
                </a:solidFill>
                <a:latin typeface="Arial"/>
                <a:cs typeface="Arial"/>
              </a:rPr>
              <a:t>3:</a:t>
            </a:r>
            <a:r>
              <a:rPr sz="1600" spc="-100" dirty="0">
                <a:solidFill>
                  <a:srgbClr val="B7B7B7"/>
                </a:solidFill>
                <a:latin typeface="Arial"/>
                <a:cs typeface="Arial"/>
              </a:rPr>
              <a:t> </a:t>
            </a:r>
            <a:r>
              <a:rPr sz="1600" spc="-7" dirty="0">
                <a:solidFill>
                  <a:srgbClr val="B7B7B7"/>
                </a:solidFill>
                <a:latin typeface="Arial"/>
                <a:cs typeface="Arial"/>
              </a:rPr>
              <a:t>Biomass</a:t>
            </a:r>
            <a:endParaRPr sz="1600">
              <a:latin typeface="Arial"/>
              <a:cs typeface="Arial"/>
            </a:endParaRPr>
          </a:p>
        </p:txBody>
      </p:sp>
      <p:sp>
        <p:nvSpPr>
          <p:cNvPr id="34" name="object 34"/>
          <p:cNvSpPr txBox="1"/>
          <p:nvPr/>
        </p:nvSpPr>
        <p:spPr>
          <a:xfrm>
            <a:off x="8199181" y="3079869"/>
            <a:ext cx="256480" cy="1208192"/>
          </a:xfrm>
          <a:prstGeom prst="rect">
            <a:avLst/>
          </a:prstGeom>
        </p:spPr>
        <p:txBody>
          <a:bodyPr vert="vert270" wrap="square" lIns="0" tIns="0" rIns="0" bIns="0" rtlCol="0">
            <a:spAutoFit/>
          </a:bodyPr>
          <a:lstStyle/>
          <a:p>
            <a:pPr marL="16933">
              <a:lnSpc>
                <a:spcPts val="2047"/>
              </a:lnSpc>
            </a:pPr>
            <a:r>
              <a:rPr sz="1733" spc="-7" dirty="0">
                <a:solidFill>
                  <a:srgbClr val="B7B7B7"/>
                </a:solidFill>
                <a:latin typeface="Arial"/>
                <a:cs typeface="Arial"/>
              </a:rPr>
              <a:t>5:</a:t>
            </a:r>
            <a:r>
              <a:rPr sz="1733" spc="-100" dirty="0">
                <a:solidFill>
                  <a:srgbClr val="B7B7B7"/>
                </a:solidFill>
                <a:latin typeface="Arial"/>
                <a:cs typeface="Arial"/>
              </a:rPr>
              <a:t> </a:t>
            </a:r>
            <a:r>
              <a:rPr sz="1733" spc="-7" dirty="0">
                <a:solidFill>
                  <a:srgbClr val="B7B7B7"/>
                </a:solidFill>
                <a:latin typeface="Arial"/>
                <a:cs typeface="Arial"/>
              </a:rPr>
              <a:t>Recovery</a:t>
            </a:r>
            <a:endParaRPr sz="1733">
              <a:latin typeface="Arial"/>
              <a:cs typeface="Arial"/>
            </a:endParaRPr>
          </a:p>
        </p:txBody>
      </p:sp>
      <p:sp>
        <p:nvSpPr>
          <p:cNvPr id="35" name="object 35"/>
          <p:cNvSpPr txBox="1"/>
          <p:nvPr/>
        </p:nvSpPr>
        <p:spPr>
          <a:xfrm>
            <a:off x="9747859" y="2243338"/>
            <a:ext cx="1856740" cy="509541"/>
          </a:xfrm>
          <a:prstGeom prst="rect">
            <a:avLst/>
          </a:prstGeom>
        </p:spPr>
        <p:txBody>
          <a:bodyPr vert="horz" wrap="square" lIns="0" tIns="16933" rIns="0" bIns="0" rtlCol="0">
            <a:spAutoFit/>
          </a:bodyPr>
          <a:lstStyle/>
          <a:p>
            <a:pPr marL="305639" marR="6773" indent="-289553">
              <a:spcBef>
                <a:spcPts val="133"/>
              </a:spcBef>
            </a:pPr>
            <a:r>
              <a:rPr sz="1600" b="1" dirty="0">
                <a:solidFill>
                  <a:srgbClr val="FFFFFF"/>
                </a:solidFill>
                <a:latin typeface="Arial"/>
                <a:cs typeface="Arial"/>
              </a:rPr>
              <a:t>Commercial</a:t>
            </a:r>
            <a:r>
              <a:rPr sz="1600" b="1" spc="-100" dirty="0">
                <a:solidFill>
                  <a:srgbClr val="FFFFFF"/>
                </a:solidFill>
                <a:latin typeface="Arial"/>
                <a:cs typeface="Arial"/>
              </a:rPr>
              <a:t> </a:t>
            </a:r>
            <a:r>
              <a:rPr sz="1600" b="1" spc="7" dirty="0">
                <a:solidFill>
                  <a:srgbClr val="FFFFFF"/>
                </a:solidFill>
                <a:latin typeface="Arial"/>
                <a:cs typeface="Arial"/>
              </a:rPr>
              <a:t>Grade </a:t>
            </a:r>
            <a:r>
              <a:rPr sz="1600" b="1" spc="-420" dirty="0">
                <a:solidFill>
                  <a:srgbClr val="FFFFFF"/>
                </a:solidFill>
                <a:latin typeface="Arial"/>
                <a:cs typeface="Arial"/>
              </a:rPr>
              <a:t> </a:t>
            </a:r>
            <a:r>
              <a:rPr sz="1600" b="1" spc="-13" dirty="0">
                <a:solidFill>
                  <a:srgbClr val="FFFFFF"/>
                </a:solidFill>
                <a:latin typeface="Arial"/>
                <a:cs typeface="Arial"/>
              </a:rPr>
              <a:t>Trace</a:t>
            </a:r>
            <a:r>
              <a:rPr sz="1600" b="1" spc="-53" dirty="0">
                <a:solidFill>
                  <a:srgbClr val="FFFFFF"/>
                </a:solidFill>
                <a:latin typeface="Arial"/>
                <a:cs typeface="Arial"/>
              </a:rPr>
              <a:t> </a:t>
            </a:r>
            <a:r>
              <a:rPr sz="1600" b="1" spc="27" dirty="0">
                <a:solidFill>
                  <a:srgbClr val="FFFFFF"/>
                </a:solidFill>
                <a:latin typeface="Arial"/>
                <a:cs typeface="Arial"/>
              </a:rPr>
              <a:t>Metals</a:t>
            </a:r>
            <a:endParaRPr sz="1600">
              <a:latin typeface="Arial"/>
              <a:cs typeface="Arial"/>
            </a:endParaRPr>
          </a:p>
        </p:txBody>
      </p:sp>
      <p:sp>
        <p:nvSpPr>
          <p:cNvPr id="36" name="object 36"/>
          <p:cNvSpPr txBox="1"/>
          <p:nvPr/>
        </p:nvSpPr>
        <p:spPr>
          <a:xfrm>
            <a:off x="5346967" y="3905326"/>
            <a:ext cx="475827" cy="304228"/>
          </a:xfrm>
          <a:prstGeom prst="rect">
            <a:avLst/>
          </a:prstGeom>
        </p:spPr>
        <p:txBody>
          <a:bodyPr vert="horz" wrap="square" lIns="0" tIns="16933" rIns="0" bIns="0" rtlCol="0">
            <a:spAutoFit/>
          </a:bodyPr>
          <a:lstStyle/>
          <a:p>
            <a:pPr marL="16933" marR="6773">
              <a:spcBef>
                <a:spcPts val="133"/>
              </a:spcBef>
            </a:pPr>
            <a:r>
              <a:rPr sz="933" spc="-7" dirty="0">
                <a:solidFill>
                  <a:srgbClr val="B7B7B7"/>
                </a:solidFill>
                <a:latin typeface="Arial"/>
                <a:cs typeface="Arial"/>
              </a:rPr>
              <a:t>Fresh </a:t>
            </a:r>
            <a:r>
              <a:rPr sz="933" dirty="0">
                <a:solidFill>
                  <a:srgbClr val="B7B7B7"/>
                </a:solidFill>
                <a:latin typeface="Arial"/>
                <a:cs typeface="Arial"/>
              </a:rPr>
              <a:t> </a:t>
            </a:r>
            <a:r>
              <a:rPr sz="933" spc="-7" dirty="0">
                <a:solidFill>
                  <a:srgbClr val="B7B7B7"/>
                </a:solidFill>
                <a:latin typeface="Arial"/>
                <a:cs typeface="Arial"/>
              </a:rPr>
              <a:t>biomass</a:t>
            </a:r>
            <a:endParaRPr sz="933">
              <a:latin typeface="Arial"/>
              <a:cs typeface="Arial"/>
            </a:endParaRPr>
          </a:p>
        </p:txBody>
      </p:sp>
      <p:sp>
        <p:nvSpPr>
          <p:cNvPr id="37" name="object 37"/>
          <p:cNvSpPr txBox="1"/>
          <p:nvPr/>
        </p:nvSpPr>
        <p:spPr>
          <a:xfrm>
            <a:off x="7785365" y="1931139"/>
            <a:ext cx="929640" cy="160664"/>
          </a:xfrm>
          <a:prstGeom prst="rect">
            <a:avLst/>
          </a:prstGeom>
        </p:spPr>
        <p:txBody>
          <a:bodyPr vert="horz" wrap="square" lIns="0" tIns="16933" rIns="0" bIns="0" rtlCol="0">
            <a:spAutoFit/>
          </a:bodyPr>
          <a:lstStyle/>
          <a:p>
            <a:pPr marL="16933">
              <a:spcBef>
                <a:spcPts val="133"/>
              </a:spcBef>
            </a:pPr>
            <a:r>
              <a:rPr sz="933" spc="-7" dirty="0">
                <a:solidFill>
                  <a:srgbClr val="B7B7B7"/>
                </a:solidFill>
                <a:latin typeface="Arial"/>
                <a:cs typeface="Arial"/>
              </a:rPr>
              <a:t>Dissolve</a:t>
            </a:r>
            <a:r>
              <a:rPr sz="933" dirty="0">
                <a:solidFill>
                  <a:srgbClr val="B7B7B7"/>
                </a:solidFill>
                <a:latin typeface="Arial"/>
                <a:cs typeface="Arial"/>
              </a:rPr>
              <a:t>d</a:t>
            </a:r>
            <a:r>
              <a:rPr sz="933" spc="-7" dirty="0">
                <a:solidFill>
                  <a:srgbClr val="B7B7B7"/>
                </a:solidFill>
                <a:latin typeface="Arial"/>
                <a:cs typeface="Arial"/>
              </a:rPr>
              <a:t> </a:t>
            </a:r>
            <a:r>
              <a:rPr sz="933" dirty="0">
                <a:solidFill>
                  <a:srgbClr val="B7B7B7"/>
                </a:solidFill>
                <a:latin typeface="Arial"/>
                <a:cs typeface="Arial"/>
              </a:rPr>
              <a:t>metals</a:t>
            </a:r>
            <a:endParaRPr sz="933">
              <a:latin typeface="Arial"/>
              <a:cs typeface="Arial"/>
            </a:endParaRPr>
          </a:p>
        </p:txBody>
      </p:sp>
      <p:sp>
        <p:nvSpPr>
          <p:cNvPr id="38" name="object 38"/>
          <p:cNvSpPr txBox="1"/>
          <p:nvPr/>
        </p:nvSpPr>
        <p:spPr>
          <a:xfrm>
            <a:off x="6002098" y="1953296"/>
            <a:ext cx="1172633" cy="311197"/>
          </a:xfrm>
          <a:prstGeom prst="rect">
            <a:avLst/>
          </a:prstGeom>
          <a:ln w="9524">
            <a:solidFill>
              <a:srgbClr val="B7B7B7"/>
            </a:solidFill>
          </a:ln>
        </p:spPr>
        <p:txBody>
          <a:bodyPr vert="horz" wrap="square" lIns="0" tIns="28787" rIns="0" bIns="0" rtlCol="0">
            <a:spAutoFit/>
          </a:bodyPr>
          <a:lstStyle/>
          <a:p>
            <a:pPr marL="114297" marR="107524">
              <a:lnSpc>
                <a:spcPts val="1107"/>
              </a:lnSpc>
              <a:spcBef>
                <a:spcPts val="227"/>
              </a:spcBef>
            </a:pPr>
            <a:r>
              <a:rPr sz="933" spc="-7" dirty="0">
                <a:solidFill>
                  <a:srgbClr val="B7B7B7"/>
                </a:solidFill>
                <a:latin typeface="Arial"/>
                <a:cs typeface="Arial"/>
              </a:rPr>
              <a:t>4</a:t>
            </a:r>
            <a:r>
              <a:rPr sz="933" dirty="0">
                <a:solidFill>
                  <a:srgbClr val="B7B7B7"/>
                </a:solidFill>
                <a:latin typeface="Arial"/>
                <a:cs typeface="Arial"/>
              </a:rPr>
              <a:t>:</a:t>
            </a:r>
            <a:r>
              <a:rPr sz="933" spc="-7" dirty="0">
                <a:solidFill>
                  <a:srgbClr val="B7B7B7"/>
                </a:solidFill>
                <a:latin typeface="Arial"/>
                <a:cs typeface="Arial"/>
              </a:rPr>
              <a:t> Biomass</a:t>
            </a:r>
            <a:r>
              <a:rPr sz="933" dirty="0">
                <a:solidFill>
                  <a:srgbClr val="B7B7B7"/>
                </a:solidFill>
                <a:latin typeface="Arial"/>
                <a:cs typeface="Arial"/>
              </a:rPr>
              <a:t>/</a:t>
            </a:r>
            <a:r>
              <a:rPr sz="933" spc="-7" dirty="0">
                <a:solidFill>
                  <a:srgbClr val="B7B7B7"/>
                </a:solidFill>
                <a:latin typeface="Arial"/>
                <a:cs typeface="Arial"/>
              </a:rPr>
              <a:t> </a:t>
            </a:r>
            <a:r>
              <a:rPr sz="933" dirty="0">
                <a:solidFill>
                  <a:srgbClr val="B7B7B7"/>
                </a:solidFill>
                <a:latin typeface="Arial"/>
                <a:cs typeface="Arial"/>
              </a:rPr>
              <a:t>Metal  </a:t>
            </a:r>
            <a:r>
              <a:rPr sz="933" spc="-7" dirty="0">
                <a:solidFill>
                  <a:srgbClr val="B7B7B7"/>
                </a:solidFill>
                <a:latin typeface="Arial"/>
                <a:cs typeface="Arial"/>
              </a:rPr>
              <a:t>Separation</a:t>
            </a:r>
            <a:endParaRPr sz="933">
              <a:latin typeface="Arial"/>
              <a:cs typeface="Arial"/>
            </a:endParaRPr>
          </a:p>
        </p:txBody>
      </p:sp>
      <p:sp>
        <p:nvSpPr>
          <p:cNvPr id="39" name="object 39"/>
          <p:cNvSpPr txBox="1"/>
          <p:nvPr/>
        </p:nvSpPr>
        <p:spPr>
          <a:xfrm>
            <a:off x="2109984" y="2712912"/>
            <a:ext cx="256480" cy="1574800"/>
          </a:xfrm>
          <a:prstGeom prst="rect">
            <a:avLst/>
          </a:prstGeom>
        </p:spPr>
        <p:txBody>
          <a:bodyPr vert="vert270" wrap="square" lIns="0" tIns="0" rIns="0" bIns="0" rtlCol="0">
            <a:spAutoFit/>
          </a:bodyPr>
          <a:lstStyle/>
          <a:p>
            <a:pPr marL="16933">
              <a:lnSpc>
                <a:spcPts val="2047"/>
              </a:lnSpc>
            </a:pPr>
            <a:r>
              <a:rPr sz="1733" spc="-7" dirty="0">
                <a:solidFill>
                  <a:srgbClr val="B7B7B7"/>
                </a:solidFill>
                <a:latin typeface="Arial"/>
                <a:cs typeface="Arial"/>
              </a:rPr>
              <a:t>1:</a:t>
            </a:r>
            <a:r>
              <a:rPr sz="1733" spc="-100" dirty="0">
                <a:solidFill>
                  <a:srgbClr val="B7B7B7"/>
                </a:solidFill>
                <a:latin typeface="Arial"/>
                <a:cs typeface="Arial"/>
              </a:rPr>
              <a:t> </a:t>
            </a:r>
            <a:r>
              <a:rPr sz="1733" spc="-7" dirty="0">
                <a:solidFill>
                  <a:srgbClr val="B7B7B7"/>
                </a:solidFill>
                <a:latin typeface="Arial"/>
                <a:cs typeface="Arial"/>
              </a:rPr>
              <a:t>Comminution</a:t>
            </a:r>
            <a:endParaRPr sz="1733">
              <a:latin typeface="Arial"/>
              <a:cs typeface="Arial"/>
            </a:endParaRPr>
          </a:p>
        </p:txBody>
      </p:sp>
      <p:grpSp>
        <p:nvGrpSpPr>
          <p:cNvPr id="40" name="object 40">
            <a:extLst>
              <a:ext uri="{C183D7F6-B498-43B3-948B-1728B52AA6E4}">
                <adec:decorative xmlns:adec="http://schemas.microsoft.com/office/drawing/2017/decorative" val="1"/>
              </a:ext>
            </a:extLst>
          </p:cNvPr>
          <p:cNvGrpSpPr/>
          <p:nvPr/>
        </p:nvGrpSpPr>
        <p:grpSpPr>
          <a:xfrm>
            <a:off x="1583483" y="2282547"/>
            <a:ext cx="10577407" cy="2865967"/>
            <a:chOff x="1187612" y="1711910"/>
            <a:chExt cx="7933055" cy="2149475"/>
          </a:xfrm>
        </p:grpSpPr>
        <p:sp>
          <p:nvSpPr>
            <p:cNvPr id="41" name="object 41"/>
            <p:cNvSpPr/>
            <p:nvPr/>
          </p:nvSpPr>
          <p:spPr>
            <a:xfrm>
              <a:off x="6259774" y="3288750"/>
              <a:ext cx="5080" cy="469900"/>
            </a:xfrm>
            <a:custGeom>
              <a:avLst/>
              <a:gdLst/>
              <a:ahLst/>
              <a:cxnLst/>
              <a:rect l="l" t="t" r="r" b="b"/>
              <a:pathLst>
                <a:path w="5079" h="469900">
                  <a:moveTo>
                    <a:pt x="0" y="0"/>
                  </a:moveTo>
                  <a:lnTo>
                    <a:pt x="4813" y="469652"/>
                  </a:lnTo>
                </a:path>
              </a:pathLst>
            </a:custGeom>
            <a:ln w="9524">
              <a:solidFill>
                <a:srgbClr val="B7B7B7"/>
              </a:solidFill>
            </a:ln>
          </p:spPr>
          <p:txBody>
            <a:bodyPr wrap="square" lIns="0" tIns="0" rIns="0" bIns="0" rtlCol="0"/>
            <a:lstStyle/>
            <a:p>
              <a:endParaRPr sz="2400"/>
            </a:p>
          </p:txBody>
        </p:sp>
        <p:sp>
          <p:nvSpPr>
            <p:cNvPr id="42" name="object 42"/>
            <p:cNvSpPr/>
            <p:nvPr/>
          </p:nvSpPr>
          <p:spPr>
            <a:xfrm>
              <a:off x="6248857" y="3758241"/>
              <a:ext cx="31750" cy="43815"/>
            </a:xfrm>
            <a:custGeom>
              <a:avLst/>
              <a:gdLst/>
              <a:ahLst/>
              <a:cxnLst/>
              <a:rect l="l" t="t" r="r" b="b"/>
              <a:pathLst>
                <a:path w="31750" h="43814">
                  <a:moveTo>
                    <a:pt x="16174" y="43384"/>
                  </a:moveTo>
                  <a:lnTo>
                    <a:pt x="0" y="322"/>
                  </a:lnTo>
                  <a:lnTo>
                    <a:pt x="31463" y="0"/>
                  </a:lnTo>
                  <a:lnTo>
                    <a:pt x="16174" y="43384"/>
                  </a:lnTo>
                  <a:close/>
                </a:path>
              </a:pathLst>
            </a:custGeom>
            <a:solidFill>
              <a:srgbClr val="B7B7B7"/>
            </a:solidFill>
          </p:spPr>
          <p:txBody>
            <a:bodyPr wrap="square" lIns="0" tIns="0" rIns="0" bIns="0" rtlCol="0"/>
            <a:lstStyle/>
            <a:p>
              <a:endParaRPr sz="2400"/>
            </a:p>
          </p:txBody>
        </p:sp>
        <p:sp>
          <p:nvSpPr>
            <p:cNvPr id="43" name="object 43"/>
            <p:cNvSpPr/>
            <p:nvPr/>
          </p:nvSpPr>
          <p:spPr>
            <a:xfrm>
              <a:off x="6248857" y="3758241"/>
              <a:ext cx="31750" cy="43815"/>
            </a:xfrm>
            <a:custGeom>
              <a:avLst/>
              <a:gdLst/>
              <a:ahLst/>
              <a:cxnLst/>
              <a:rect l="l" t="t" r="r" b="b"/>
              <a:pathLst>
                <a:path w="31750" h="43814">
                  <a:moveTo>
                    <a:pt x="0" y="322"/>
                  </a:moveTo>
                  <a:lnTo>
                    <a:pt x="16174" y="43384"/>
                  </a:lnTo>
                  <a:lnTo>
                    <a:pt x="31463" y="0"/>
                  </a:lnTo>
                  <a:lnTo>
                    <a:pt x="0" y="322"/>
                  </a:lnTo>
                  <a:close/>
                </a:path>
              </a:pathLst>
            </a:custGeom>
            <a:ln w="9524">
              <a:solidFill>
                <a:srgbClr val="B7B7B7"/>
              </a:solidFill>
            </a:ln>
          </p:spPr>
          <p:txBody>
            <a:bodyPr wrap="square" lIns="0" tIns="0" rIns="0" bIns="0" rtlCol="0"/>
            <a:lstStyle/>
            <a:p>
              <a:endParaRPr sz="2400"/>
            </a:p>
          </p:txBody>
        </p:sp>
        <p:sp>
          <p:nvSpPr>
            <p:cNvPr id="44" name="object 44"/>
            <p:cNvSpPr/>
            <p:nvPr/>
          </p:nvSpPr>
          <p:spPr>
            <a:xfrm>
              <a:off x="4820374" y="3580574"/>
              <a:ext cx="1270" cy="275590"/>
            </a:xfrm>
            <a:custGeom>
              <a:avLst/>
              <a:gdLst/>
              <a:ahLst/>
              <a:cxnLst/>
              <a:rect l="l" t="t" r="r" b="b"/>
              <a:pathLst>
                <a:path w="1270" h="275589">
                  <a:moveTo>
                    <a:pt x="993" y="0"/>
                  </a:moveTo>
                  <a:lnTo>
                    <a:pt x="0" y="275550"/>
                  </a:lnTo>
                </a:path>
              </a:pathLst>
            </a:custGeom>
            <a:ln w="9524">
              <a:solidFill>
                <a:srgbClr val="B7B7B7"/>
              </a:solidFill>
            </a:ln>
          </p:spPr>
          <p:txBody>
            <a:bodyPr wrap="square" lIns="0" tIns="0" rIns="0" bIns="0" rtlCol="0"/>
            <a:lstStyle/>
            <a:p>
              <a:endParaRPr sz="2400"/>
            </a:p>
          </p:txBody>
        </p:sp>
        <p:sp>
          <p:nvSpPr>
            <p:cNvPr id="45" name="object 45"/>
            <p:cNvSpPr/>
            <p:nvPr/>
          </p:nvSpPr>
          <p:spPr>
            <a:xfrm>
              <a:off x="4805636" y="3537349"/>
              <a:ext cx="31750" cy="43815"/>
            </a:xfrm>
            <a:custGeom>
              <a:avLst/>
              <a:gdLst/>
              <a:ahLst/>
              <a:cxnLst/>
              <a:rect l="l" t="t" r="r" b="b"/>
              <a:pathLst>
                <a:path w="31750" h="43814">
                  <a:moveTo>
                    <a:pt x="31465" y="43281"/>
                  </a:moveTo>
                  <a:lnTo>
                    <a:pt x="0" y="43168"/>
                  </a:lnTo>
                  <a:lnTo>
                    <a:pt x="15888" y="0"/>
                  </a:lnTo>
                  <a:lnTo>
                    <a:pt x="31465" y="43281"/>
                  </a:lnTo>
                  <a:close/>
                </a:path>
              </a:pathLst>
            </a:custGeom>
            <a:solidFill>
              <a:srgbClr val="B7B7B7"/>
            </a:solidFill>
          </p:spPr>
          <p:txBody>
            <a:bodyPr wrap="square" lIns="0" tIns="0" rIns="0" bIns="0" rtlCol="0"/>
            <a:lstStyle/>
            <a:p>
              <a:endParaRPr sz="2400"/>
            </a:p>
          </p:txBody>
        </p:sp>
        <p:sp>
          <p:nvSpPr>
            <p:cNvPr id="46" name="object 46"/>
            <p:cNvSpPr/>
            <p:nvPr/>
          </p:nvSpPr>
          <p:spPr>
            <a:xfrm>
              <a:off x="4805636" y="3537349"/>
              <a:ext cx="31750" cy="43815"/>
            </a:xfrm>
            <a:custGeom>
              <a:avLst/>
              <a:gdLst/>
              <a:ahLst/>
              <a:cxnLst/>
              <a:rect l="l" t="t" r="r" b="b"/>
              <a:pathLst>
                <a:path w="31750" h="43814">
                  <a:moveTo>
                    <a:pt x="31465" y="43281"/>
                  </a:moveTo>
                  <a:lnTo>
                    <a:pt x="15888" y="0"/>
                  </a:lnTo>
                  <a:lnTo>
                    <a:pt x="0" y="43168"/>
                  </a:lnTo>
                  <a:lnTo>
                    <a:pt x="31465" y="43281"/>
                  </a:lnTo>
                  <a:close/>
                </a:path>
              </a:pathLst>
            </a:custGeom>
            <a:ln w="9524">
              <a:solidFill>
                <a:srgbClr val="B7B7B7"/>
              </a:solidFill>
            </a:ln>
          </p:spPr>
          <p:txBody>
            <a:bodyPr wrap="square" lIns="0" tIns="0" rIns="0" bIns="0" rtlCol="0"/>
            <a:lstStyle/>
            <a:p>
              <a:endParaRPr sz="2400"/>
            </a:p>
          </p:txBody>
        </p:sp>
        <p:sp>
          <p:nvSpPr>
            <p:cNvPr id="47" name="object 47"/>
            <p:cNvSpPr/>
            <p:nvPr/>
          </p:nvSpPr>
          <p:spPr>
            <a:xfrm>
              <a:off x="4618299" y="1917473"/>
              <a:ext cx="669925" cy="885190"/>
            </a:xfrm>
            <a:custGeom>
              <a:avLst/>
              <a:gdLst/>
              <a:ahLst/>
              <a:cxnLst/>
              <a:rect l="l" t="t" r="r" b="b"/>
              <a:pathLst>
                <a:path w="669925" h="885189">
                  <a:moveTo>
                    <a:pt x="454660" y="670062"/>
                  </a:moveTo>
                  <a:lnTo>
                    <a:pt x="632639" y="848041"/>
                  </a:lnTo>
                </a:path>
                <a:path w="669925" h="885189">
                  <a:moveTo>
                    <a:pt x="632639" y="670062"/>
                  </a:moveTo>
                  <a:lnTo>
                    <a:pt x="454660" y="848041"/>
                  </a:lnTo>
                </a:path>
                <a:path w="669925" h="885189">
                  <a:moveTo>
                    <a:pt x="417799" y="759051"/>
                  </a:moveTo>
                  <a:lnTo>
                    <a:pt x="427689" y="710065"/>
                  </a:lnTo>
                  <a:lnTo>
                    <a:pt x="454660" y="670062"/>
                  </a:lnTo>
                  <a:lnTo>
                    <a:pt x="494663" y="643091"/>
                  </a:lnTo>
                  <a:lnTo>
                    <a:pt x="543649" y="633201"/>
                  </a:lnTo>
                  <a:lnTo>
                    <a:pt x="591810" y="642781"/>
                  </a:lnTo>
                  <a:lnTo>
                    <a:pt x="632639" y="670062"/>
                  </a:lnTo>
                  <a:lnTo>
                    <a:pt x="659920" y="710891"/>
                  </a:lnTo>
                  <a:lnTo>
                    <a:pt x="669499" y="759051"/>
                  </a:lnTo>
                  <a:lnTo>
                    <a:pt x="659610" y="808038"/>
                  </a:lnTo>
                  <a:lnTo>
                    <a:pt x="632639" y="848041"/>
                  </a:lnTo>
                  <a:lnTo>
                    <a:pt x="592636" y="875011"/>
                  </a:lnTo>
                  <a:lnTo>
                    <a:pt x="543649" y="884901"/>
                  </a:lnTo>
                  <a:lnTo>
                    <a:pt x="494663" y="875011"/>
                  </a:lnTo>
                  <a:lnTo>
                    <a:pt x="454660" y="848041"/>
                  </a:lnTo>
                  <a:lnTo>
                    <a:pt x="427689" y="808038"/>
                  </a:lnTo>
                  <a:lnTo>
                    <a:pt x="417799" y="759051"/>
                  </a:lnTo>
                  <a:close/>
                </a:path>
                <a:path w="669925" h="885189">
                  <a:moveTo>
                    <a:pt x="0" y="238126"/>
                  </a:moveTo>
                  <a:lnTo>
                    <a:pt x="0" y="0"/>
                  </a:lnTo>
                  <a:lnTo>
                    <a:pt x="543599" y="0"/>
                  </a:lnTo>
                  <a:lnTo>
                    <a:pt x="543599" y="576076"/>
                  </a:lnTo>
                </a:path>
              </a:pathLst>
            </a:custGeom>
            <a:ln w="9524">
              <a:solidFill>
                <a:srgbClr val="B7B7B7"/>
              </a:solidFill>
            </a:ln>
          </p:spPr>
          <p:txBody>
            <a:bodyPr wrap="square" lIns="0" tIns="0" rIns="0" bIns="0" rtlCol="0"/>
            <a:lstStyle/>
            <a:p>
              <a:endParaRPr sz="2400"/>
            </a:p>
          </p:txBody>
        </p:sp>
        <p:sp>
          <p:nvSpPr>
            <p:cNvPr id="48" name="object 48"/>
            <p:cNvSpPr/>
            <p:nvPr/>
          </p:nvSpPr>
          <p:spPr>
            <a:xfrm>
              <a:off x="5146167" y="2493550"/>
              <a:ext cx="31750" cy="43815"/>
            </a:xfrm>
            <a:custGeom>
              <a:avLst/>
              <a:gdLst/>
              <a:ahLst/>
              <a:cxnLst/>
              <a:rect l="l" t="t" r="r" b="b"/>
              <a:pathLst>
                <a:path w="31750" h="43814">
                  <a:moveTo>
                    <a:pt x="15732" y="43225"/>
                  </a:moveTo>
                  <a:lnTo>
                    <a:pt x="0" y="0"/>
                  </a:lnTo>
                  <a:lnTo>
                    <a:pt x="31465" y="0"/>
                  </a:lnTo>
                  <a:lnTo>
                    <a:pt x="15732" y="43225"/>
                  </a:lnTo>
                  <a:close/>
                </a:path>
              </a:pathLst>
            </a:custGeom>
            <a:solidFill>
              <a:srgbClr val="B7B7B7"/>
            </a:solidFill>
          </p:spPr>
          <p:txBody>
            <a:bodyPr wrap="square" lIns="0" tIns="0" rIns="0" bIns="0" rtlCol="0"/>
            <a:lstStyle/>
            <a:p>
              <a:endParaRPr sz="2400"/>
            </a:p>
          </p:txBody>
        </p:sp>
        <p:sp>
          <p:nvSpPr>
            <p:cNvPr id="49" name="object 49"/>
            <p:cNvSpPr/>
            <p:nvPr/>
          </p:nvSpPr>
          <p:spPr>
            <a:xfrm>
              <a:off x="5146167" y="2493550"/>
              <a:ext cx="31750" cy="43815"/>
            </a:xfrm>
            <a:custGeom>
              <a:avLst/>
              <a:gdLst/>
              <a:ahLst/>
              <a:cxnLst/>
              <a:rect l="l" t="t" r="r" b="b"/>
              <a:pathLst>
                <a:path w="31750" h="43814">
                  <a:moveTo>
                    <a:pt x="0" y="0"/>
                  </a:moveTo>
                  <a:lnTo>
                    <a:pt x="15732" y="43225"/>
                  </a:lnTo>
                  <a:lnTo>
                    <a:pt x="31465" y="0"/>
                  </a:lnTo>
                  <a:lnTo>
                    <a:pt x="0" y="0"/>
                  </a:lnTo>
                  <a:close/>
                </a:path>
              </a:pathLst>
            </a:custGeom>
            <a:ln w="9524">
              <a:solidFill>
                <a:srgbClr val="B7B7B7"/>
              </a:solidFill>
            </a:ln>
          </p:spPr>
          <p:txBody>
            <a:bodyPr wrap="square" lIns="0" tIns="0" rIns="0" bIns="0" rtlCol="0"/>
            <a:lstStyle/>
            <a:p>
              <a:endParaRPr sz="2400"/>
            </a:p>
          </p:txBody>
        </p:sp>
        <p:sp>
          <p:nvSpPr>
            <p:cNvPr id="50" name="object 50"/>
            <p:cNvSpPr/>
            <p:nvPr/>
          </p:nvSpPr>
          <p:spPr>
            <a:xfrm>
              <a:off x="4604250" y="2802375"/>
              <a:ext cx="558165" cy="724535"/>
            </a:xfrm>
            <a:custGeom>
              <a:avLst/>
              <a:gdLst/>
              <a:ahLst/>
              <a:cxnLst/>
              <a:rect l="l" t="t" r="r" b="b"/>
              <a:pathLst>
                <a:path w="558164" h="724535">
                  <a:moveTo>
                    <a:pt x="557699" y="0"/>
                  </a:moveTo>
                  <a:lnTo>
                    <a:pt x="557699" y="724499"/>
                  </a:lnTo>
                  <a:lnTo>
                    <a:pt x="0" y="724499"/>
                  </a:lnTo>
                  <a:lnTo>
                    <a:pt x="0" y="543449"/>
                  </a:lnTo>
                </a:path>
              </a:pathLst>
            </a:custGeom>
            <a:ln w="9524">
              <a:solidFill>
                <a:srgbClr val="B7B7B7"/>
              </a:solidFill>
            </a:ln>
          </p:spPr>
          <p:txBody>
            <a:bodyPr wrap="square" lIns="0" tIns="0" rIns="0" bIns="0" rtlCol="0"/>
            <a:lstStyle/>
            <a:p>
              <a:endParaRPr sz="2400"/>
            </a:p>
          </p:txBody>
        </p:sp>
        <p:sp>
          <p:nvSpPr>
            <p:cNvPr id="51" name="object 51"/>
            <p:cNvSpPr/>
            <p:nvPr/>
          </p:nvSpPr>
          <p:spPr>
            <a:xfrm>
              <a:off x="4588517" y="3302599"/>
              <a:ext cx="31750" cy="43815"/>
            </a:xfrm>
            <a:custGeom>
              <a:avLst/>
              <a:gdLst/>
              <a:ahLst/>
              <a:cxnLst/>
              <a:rect l="l" t="t" r="r" b="b"/>
              <a:pathLst>
                <a:path w="31750" h="43814">
                  <a:moveTo>
                    <a:pt x="31465" y="43225"/>
                  </a:moveTo>
                  <a:lnTo>
                    <a:pt x="0" y="43225"/>
                  </a:lnTo>
                  <a:lnTo>
                    <a:pt x="15732" y="0"/>
                  </a:lnTo>
                  <a:lnTo>
                    <a:pt x="31465" y="43225"/>
                  </a:lnTo>
                  <a:close/>
                </a:path>
              </a:pathLst>
            </a:custGeom>
            <a:solidFill>
              <a:srgbClr val="B7B7B7"/>
            </a:solidFill>
          </p:spPr>
          <p:txBody>
            <a:bodyPr wrap="square" lIns="0" tIns="0" rIns="0" bIns="0" rtlCol="0"/>
            <a:lstStyle/>
            <a:p>
              <a:endParaRPr sz="2400"/>
            </a:p>
          </p:txBody>
        </p:sp>
        <p:sp>
          <p:nvSpPr>
            <p:cNvPr id="52" name="object 52"/>
            <p:cNvSpPr/>
            <p:nvPr/>
          </p:nvSpPr>
          <p:spPr>
            <a:xfrm>
              <a:off x="4588517" y="3302599"/>
              <a:ext cx="31750" cy="43815"/>
            </a:xfrm>
            <a:custGeom>
              <a:avLst/>
              <a:gdLst/>
              <a:ahLst/>
              <a:cxnLst/>
              <a:rect l="l" t="t" r="r" b="b"/>
              <a:pathLst>
                <a:path w="31750" h="43814">
                  <a:moveTo>
                    <a:pt x="31465" y="43225"/>
                  </a:moveTo>
                  <a:lnTo>
                    <a:pt x="15732" y="0"/>
                  </a:lnTo>
                  <a:lnTo>
                    <a:pt x="0" y="43225"/>
                  </a:lnTo>
                  <a:lnTo>
                    <a:pt x="31465" y="43225"/>
                  </a:lnTo>
                  <a:close/>
                </a:path>
              </a:pathLst>
            </a:custGeom>
            <a:ln w="9524">
              <a:solidFill>
                <a:srgbClr val="B7B7B7"/>
              </a:solidFill>
            </a:ln>
          </p:spPr>
          <p:txBody>
            <a:bodyPr wrap="square" lIns="0" tIns="0" rIns="0" bIns="0" rtlCol="0"/>
            <a:lstStyle/>
            <a:p>
              <a:endParaRPr sz="2400"/>
            </a:p>
          </p:txBody>
        </p:sp>
        <p:sp>
          <p:nvSpPr>
            <p:cNvPr id="53" name="object 53"/>
            <p:cNvSpPr/>
            <p:nvPr/>
          </p:nvSpPr>
          <p:spPr>
            <a:xfrm>
              <a:off x="4076174" y="2897225"/>
              <a:ext cx="383540" cy="0"/>
            </a:xfrm>
            <a:custGeom>
              <a:avLst/>
              <a:gdLst/>
              <a:ahLst/>
              <a:cxnLst/>
              <a:rect l="l" t="t" r="r" b="b"/>
              <a:pathLst>
                <a:path w="383539">
                  <a:moveTo>
                    <a:pt x="382949" y="0"/>
                  </a:moveTo>
                  <a:lnTo>
                    <a:pt x="0" y="0"/>
                  </a:lnTo>
                </a:path>
              </a:pathLst>
            </a:custGeom>
            <a:ln w="9524">
              <a:solidFill>
                <a:srgbClr val="B7B7B7"/>
              </a:solidFill>
            </a:ln>
          </p:spPr>
          <p:txBody>
            <a:bodyPr wrap="square" lIns="0" tIns="0" rIns="0" bIns="0" rtlCol="0"/>
            <a:lstStyle/>
            <a:p>
              <a:endParaRPr sz="2400"/>
            </a:p>
          </p:txBody>
        </p:sp>
        <p:sp>
          <p:nvSpPr>
            <p:cNvPr id="54" name="object 54"/>
            <p:cNvSpPr/>
            <p:nvPr/>
          </p:nvSpPr>
          <p:spPr>
            <a:xfrm>
              <a:off x="4032949" y="2881492"/>
              <a:ext cx="43815" cy="31750"/>
            </a:xfrm>
            <a:custGeom>
              <a:avLst/>
              <a:gdLst/>
              <a:ahLst/>
              <a:cxnLst/>
              <a:rect l="l" t="t" r="r" b="b"/>
              <a:pathLst>
                <a:path w="43814" h="31750">
                  <a:moveTo>
                    <a:pt x="43225" y="31465"/>
                  </a:moveTo>
                  <a:lnTo>
                    <a:pt x="0" y="15732"/>
                  </a:lnTo>
                  <a:lnTo>
                    <a:pt x="43225" y="0"/>
                  </a:lnTo>
                  <a:lnTo>
                    <a:pt x="43225" y="31465"/>
                  </a:lnTo>
                  <a:close/>
                </a:path>
              </a:pathLst>
            </a:custGeom>
            <a:solidFill>
              <a:srgbClr val="B7B7B7"/>
            </a:solidFill>
          </p:spPr>
          <p:txBody>
            <a:bodyPr wrap="square" lIns="0" tIns="0" rIns="0" bIns="0" rtlCol="0"/>
            <a:lstStyle/>
            <a:p>
              <a:endParaRPr sz="2400"/>
            </a:p>
          </p:txBody>
        </p:sp>
        <p:sp>
          <p:nvSpPr>
            <p:cNvPr id="55" name="object 55"/>
            <p:cNvSpPr/>
            <p:nvPr/>
          </p:nvSpPr>
          <p:spPr>
            <a:xfrm>
              <a:off x="4032949" y="2881492"/>
              <a:ext cx="43815" cy="31750"/>
            </a:xfrm>
            <a:custGeom>
              <a:avLst/>
              <a:gdLst/>
              <a:ahLst/>
              <a:cxnLst/>
              <a:rect l="l" t="t" r="r" b="b"/>
              <a:pathLst>
                <a:path w="43814" h="31750">
                  <a:moveTo>
                    <a:pt x="43225" y="0"/>
                  </a:moveTo>
                  <a:lnTo>
                    <a:pt x="0" y="15732"/>
                  </a:lnTo>
                  <a:lnTo>
                    <a:pt x="43225" y="31465"/>
                  </a:lnTo>
                  <a:lnTo>
                    <a:pt x="43225" y="0"/>
                  </a:lnTo>
                  <a:close/>
                </a:path>
              </a:pathLst>
            </a:custGeom>
            <a:ln w="9524">
              <a:solidFill>
                <a:srgbClr val="B7B7B7"/>
              </a:solidFill>
            </a:ln>
          </p:spPr>
          <p:txBody>
            <a:bodyPr wrap="square" lIns="0" tIns="0" rIns="0" bIns="0" rtlCol="0"/>
            <a:lstStyle/>
            <a:p>
              <a:endParaRPr sz="2400"/>
            </a:p>
          </p:txBody>
        </p:sp>
        <p:sp>
          <p:nvSpPr>
            <p:cNvPr id="56" name="object 56"/>
            <p:cNvSpPr/>
            <p:nvPr/>
          </p:nvSpPr>
          <p:spPr>
            <a:xfrm>
              <a:off x="4941073" y="1716672"/>
              <a:ext cx="0" cy="146050"/>
            </a:xfrm>
            <a:custGeom>
              <a:avLst/>
              <a:gdLst/>
              <a:ahLst/>
              <a:cxnLst/>
              <a:rect l="l" t="t" r="r" b="b"/>
              <a:pathLst>
                <a:path h="146050">
                  <a:moveTo>
                    <a:pt x="0" y="0"/>
                  </a:moveTo>
                  <a:lnTo>
                    <a:pt x="0" y="145949"/>
                  </a:lnTo>
                </a:path>
              </a:pathLst>
            </a:custGeom>
            <a:ln w="9524">
              <a:solidFill>
                <a:srgbClr val="B7B7B7"/>
              </a:solidFill>
            </a:ln>
          </p:spPr>
          <p:txBody>
            <a:bodyPr wrap="square" lIns="0" tIns="0" rIns="0" bIns="0" rtlCol="0"/>
            <a:lstStyle/>
            <a:p>
              <a:endParaRPr sz="2400"/>
            </a:p>
          </p:txBody>
        </p:sp>
        <p:sp>
          <p:nvSpPr>
            <p:cNvPr id="57" name="object 57"/>
            <p:cNvSpPr/>
            <p:nvPr/>
          </p:nvSpPr>
          <p:spPr>
            <a:xfrm>
              <a:off x="4925340" y="1862622"/>
              <a:ext cx="31750" cy="43815"/>
            </a:xfrm>
            <a:custGeom>
              <a:avLst/>
              <a:gdLst/>
              <a:ahLst/>
              <a:cxnLst/>
              <a:rect l="l" t="t" r="r" b="b"/>
              <a:pathLst>
                <a:path w="31750" h="43814">
                  <a:moveTo>
                    <a:pt x="15732" y="43225"/>
                  </a:moveTo>
                  <a:lnTo>
                    <a:pt x="0" y="0"/>
                  </a:lnTo>
                  <a:lnTo>
                    <a:pt x="31465" y="0"/>
                  </a:lnTo>
                  <a:lnTo>
                    <a:pt x="15732" y="43225"/>
                  </a:lnTo>
                  <a:close/>
                </a:path>
              </a:pathLst>
            </a:custGeom>
            <a:solidFill>
              <a:srgbClr val="B7B7B7"/>
            </a:solidFill>
          </p:spPr>
          <p:txBody>
            <a:bodyPr wrap="square" lIns="0" tIns="0" rIns="0" bIns="0" rtlCol="0"/>
            <a:lstStyle/>
            <a:p>
              <a:endParaRPr sz="2400"/>
            </a:p>
          </p:txBody>
        </p:sp>
        <p:sp>
          <p:nvSpPr>
            <p:cNvPr id="58" name="object 58"/>
            <p:cNvSpPr/>
            <p:nvPr/>
          </p:nvSpPr>
          <p:spPr>
            <a:xfrm>
              <a:off x="4925340" y="1862622"/>
              <a:ext cx="31750" cy="43815"/>
            </a:xfrm>
            <a:custGeom>
              <a:avLst/>
              <a:gdLst/>
              <a:ahLst/>
              <a:cxnLst/>
              <a:rect l="l" t="t" r="r" b="b"/>
              <a:pathLst>
                <a:path w="31750" h="43814">
                  <a:moveTo>
                    <a:pt x="0" y="0"/>
                  </a:moveTo>
                  <a:lnTo>
                    <a:pt x="15732" y="43225"/>
                  </a:lnTo>
                  <a:lnTo>
                    <a:pt x="31465" y="0"/>
                  </a:lnTo>
                  <a:lnTo>
                    <a:pt x="0" y="0"/>
                  </a:lnTo>
                  <a:close/>
                </a:path>
              </a:pathLst>
            </a:custGeom>
            <a:ln w="9524">
              <a:solidFill>
                <a:srgbClr val="B7B7B7"/>
              </a:solidFill>
            </a:ln>
          </p:spPr>
          <p:txBody>
            <a:bodyPr wrap="square" lIns="0" tIns="0" rIns="0" bIns="0" rtlCol="0"/>
            <a:lstStyle/>
            <a:p>
              <a:endParaRPr sz="2400"/>
            </a:p>
          </p:txBody>
        </p:sp>
        <p:sp>
          <p:nvSpPr>
            <p:cNvPr id="59" name="object 59"/>
            <p:cNvSpPr/>
            <p:nvPr/>
          </p:nvSpPr>
          <p:spPr>
            <a:xfrm>
              <a:off x="6847349" y="2113775"/>
              <a:ext cx="2197735" cy="995044"/>
            </a:xfrm>
            <a:custGeom>
              <a:avLst/>
              <a:gdLst/>
              <a:ahLst/>
              <a:cxnLst/>
              <a:rect l="l" t="t" r="r" b="b"/>
              <a:pathLst>
                <a:path w="2197734" h="995044">
                  <a:moveTo>
                    <a:pt x="2031446" y="994499"/>
                  </a:moveTo>
                  <a:lnTo>
                    <a:pt x="165752" y="994499"/>
                  </a:lnTo>
                  <a:lnTo>
                    <a:pt x="121689" y="988579"/>
                  </a:lnTo>
                  <a:lnTo>
                    <a:pt x="82094" y="971869"/>
                  </a:lnTo>
                  <a:lnTo>
                    <a:pt x="48547" y="945951"/>
                  </a:lnTo>
                  <a:lnTo>
                    <a:pt x="22630" y="912405"/>
                  </a:lnTo>
                  <a:lnTo>
                    <a:pt x="5920" y="872810"/>
                  </a:lnTo>
                  <a:lnTo>
                    <a:pt x="0" y="828746"/>
                  </a:lnTo>
                  <a:lnTo>
                    <a:pt x="0" y="165753"/>
                  </a:lnTo>
                  <a:lnTo>
                    <a:pt x="5920" y="121689"/>
                  </a:lnTo>
                  <a:lnTo>
                    <a:pt x="22630" y="82094"/>
                  </a:lnTo>
                  <a:lnTo>
                    <a:pt x="48547" y="48548"/>
                  </a:lnTo>
                  <a:lnTo>
                    <a:pt x="82094" y="22630"/>
                  </a:lnTo>
                  <a:lnTo>
                    <a:pt x="121689" y="5920"/>
                  </a:lnTo>
                  <a:lnTo>
                    <a:pt x="165752" y="0"/>
                  </a:lnTo>
                  <a:lnTo>
                    <a:pt x="2031446" y="0"/>
                  </a:lnTo>
                  <a:lnTo>
                    <a:pt x="2094877" y="12617"/>
                  </a:lnTo>
                  <a:lnTo>
                    <a:pt x="2148652" y="48547"/>
                  </a:lnTo>
                  <a:lnTo>
                    <a:pt x="2184582" y="102322"/>
                  </a:lnTo>
                  <a:lnTo>
                    <a:pt x="2197199" y="165753"/>
                  </a:lnTo>
                  <a:lnTo>
                    <a:pt x="2197199" y="828746"/>
                  </a:lnTo>
                  <a:lnTo>
                    <a:pt x="2191279" y="872810"/>
                  </a:lnTo>
                  <a:lnTo>
                    <a:pt x="2174569" y="912405"/>
                  </a:lnTo>
                  <a:lnTo>
                    <a:pt x="2148652" y="945951"/>
                  </a:lnTo>
                  <a:lnTo>
                    <a:pt x="2115105" y="971869"/>
                  </a:lnTo>
                  <a:lnTo>
                    <a:pt x="2075510" y="988579"/>
                  </a:lnTo>
                  <a:lnTo>
                    <a:pt x="2031446" y="994499"/>
                  </a:lnTo>
                  <a:close/>
                </a:path>
              </a:pathLst>
            </a:custGeom>
            <a:solidFill>
              <a:srgbClr val="CCCCCC"/>
            </a:solidFill>
          </p:spPr>
          <p:txBody>
            <a:bodyPr wrap="square" lIns="0" tIns="0" rIns="0" bIns="0" rtlCol="0"/>
            <a:lstStyle/>
            <a:p>
              <a:endParaRPr sz="2400"/>
            </a:p>
          </p:txBody>
        </p:sp>
        <p:pic>
          <p:nvPicPr>
            <p:cNvPr id="60" name="object 60"/>
            <p:cNvPicPr/>
            <p:nvPr/>
          </p:nvPicPr>
          <p:blipFill>
            <a:blip r:embed="rId3" cstate="print"/>
            <a:stretch>
              <a:fillRect/>
            </a:stretch>
          </p:blipFill>
          <p:spPr>
            <a:xfrm>
              <a:off x="6813500" y="2048452"/>
              <a:ext cx="2306699" cy="1064584"/>
            </a:xfrm>
            <a:prstGeom prst="rect">
              <a:avLst/>
            </a:prstGeom>
          </p:spPr>
        </p:pic>
        <p:sp>
          <p:nvSpPr>
            <p:cNvPr id="61" name="object 61"/>
            <p:cNvSpPr/>
            <p:nvPr/>
          </p:nvSpPr>
          <p:spPr>
            <a:xfrm>
              <a:off x="1192374" y="2447900"/>
              <a:ext cx="132715" cy="0"/>
            </a:xfrm>
            <a:custGeom>
              <a:avLst/>
              <a:gdLst/>
              <a:ahLst/>
              <a:cxnLst/>
              <a:rect l="l" t="t" r="r" b="b"/>
              <a:pathLst>
                <a:path w="132715">
                  <a:moveTo>
                    <a:pt x="0" y="0"/>
                  </a:moveTo>
                  <a:lnTo>
                    <a:pt x="132223" y="0"/>
                  </a:lnTo>
                </a:path>
              </a:pathLst>
            </a:custGeom>
            <a:ln w="9524">
              <a:solidFill>
                <a:srgbClr val="B7B7B7"/>
              </a:solidFill>
            </a:ln>
          </p:spPr>
          <p:txBody>
            <a:bodyPr wrap="square" lIns="0" tIns="0" rIns="0" bIns="0" rtlCol="0"/>
            <a:lstStyle/>
            <a:p>
              <a:endParaRPr sz="2400"/>
            </a:p>
          </p:txBody>
        </p:sp>
        <p:sp>
          <p:nvSpPr>
            <p:cNvPr id="62" name="object 62"/>
            <p:cNvSpPr/>
            <p:nvPr/>
          </p:nvSpPr>
          <p:spPr>
            <a:xfrm>
              <a:off x="1324598" y="2432167"/>
              <a:ext cx="43815" cy="31750"/>
            </a:xfrm>
            <a:custGeom>
              <a:avLst/>
              <a:gdLst/>
              <a:ahLst/>
              <a:cxnLst/>
              <a:rect l="l" t="t" r="r" b="b"/>
              <a:pathLst>
                <a:path w="43815" h="31750">
                  <a:moveTo>
                    <a:pt x="0" y="31465"/>
                  </a:moveTo>
                  <a:lnTo>
                    <a:pt x="0" y="0"/>
                  </a:lnTo>
                  <a:lnTo>
                    <a:pt x="43225" y="15732"/>
                  </a:lnTo>
                  <a:lnTo>
                    <a:pt x="0" y="31465"/>
                  </a:lnTo>
                  <a:close/>
                </a:path>
              </a:pathLst>
            </a:custGeom>
            <a:solidFill>
              <a:srgbClr val="B7B7B7"/>
            </a:solidFill>
          </p:spPr>
          <p:txBody>
            <a:bodyPr wrap="square" lIns="0" tIns="0" rIns="0" bIns="0" rtlCol="0"/>
            <a:lstStyle/>
            <a:p>
              <a:endParaRPr sz="2400"/>
            </a:p>
          </p:txBody>
        </p:sp>
        <p:sp>
          <p:nvSpPr>
            <p:cNvPr id="63" name="object 63"/>
            <p:cNvSpPr/>
            <p:nvPr/>
          </p:nvSpPr>
          <p:spPr>
            <a:xfrm>
              <a:off x="1324598" y="2432167"/>
              <a:ext cx="43815" cy="31750"/>
            </a:xfrm>
            <a:custGeom>
              <a:avLst/>
              <a:gdLst/>
              <a:ahLst/>
              <a:cxnLst/>
              <a:rect l="l" t="t" r="r" b="b"/>
              <a:pathLst>
                <a:path w="43815" h="31750">
                  <a:moveTo>
                    <a:pt x="0" y="31465"/>
                  </a:moveTo>
                  <a:lnTo>
                    <a:pt x="43225" y="15732"/>
                  </a:lnTo>
                  <a:lnTo>
                    <a:pt x="0" y="0"/>
                  </a:lnTo>
                  <a:lnTo>
                    <a:pt x="0" y="31465"/>
                  </a:lnTo>
                  <a:close/>
                </a:path>
              </a:pathLst>
            </a:custGeom>
            <a:ln w="9524">
              <a:solidFill>
                <a:srgbClr val="B7B7B7"/>
              </a:solidFill>
            </a:ln>
          </p:spPr>
          <p:txBody>
            <a:bodyPr wrap="square" lIns="0" tIns="0" rIns="0" bIns="0" rtlCol="0"/>
            <a:lstStyle/>
            <a:p>
              <a:endParaRPr sz="2400"/>
            </a:p>
          </p:txBody>
        </p:sp>
      </p:grpSp>
      <p:sp>
        <p:nvSpPr>
          <p:cNvPr id="64" name="object 64"/>
          <p:cNvSpPr txBox="1"/>
          <p:nvPr/>
        </p:nvSpPr>
        <p:spPr>
          <a:xfrm>
            <a:off x="7758109" y="5230739"/>
            <a:ext cx="1405467" cy="509541"/>
          </a:xfrm>
          <a:prstGeom prst="rect">
            <a:avLst/>
          </a:prstGeom>
        </p:spPr>
        <p:txBody>
          <a:bodyPr vert="horz" wrap="square" lIns="0" tIns="16933" rIns="0" bIns="0" rtlCol="0">
            <a:spAutoFit/>
          </a:bodyPr>
          <a:lstStyle/>
          <a:p>
            <a:pPr marL="53339" marR="6773" indent="-37252">
              <a:spcBef>
                <a:spcPts val="133"/>
              </a:spcBef>
            </a:pPr>
            <a:r>
              <a:rPr sz="1600" b="1" spc="-53" dirty="0">
                <a:solidFill>
                  <a:srgbClr val="FFFFFF"/>
                </a:solidFill>
                <a:latin typeface="Arial"/>
                <a:cs typeface="Arial"/>
              </a:rPr>
              <a:t>Proces</a:t>
            </a:r>
            <a:r>
              <a:rPr sz="1600" b="1" spc="-47" dirty="0">
                <a:solidFill>
                  <a:srgbClr val="FFFFFF"/>
                </a:solidFill>
                <a:latin typeface="Arial"/>
                <a:cs typeface="Arial"/>
              </a:rPr>
              <a:t>s</a:t>
            </a:r>
            <a:r>
              <a:rPr sz="1600" b="1" spc="-33" dirty="0">
                <a:solidFill>
                  <a:srgbClr val="FFFFFF"/>
                </a:solidFill>
                <a:latin typeface="Arial"/>
                <a:cs typeface="Arial"/>
              </a:rPr>
              <a:t> </a:t>
            </a:r>
            <a:r>
              <a:rPr sz="1600" b="1" spc="40" dirty="0">
                <a:solidFill>
                  <a:srgbClr val="FFFFFF"/>
                </a:solidFill>
                <a:latin typeface="Arial"/>
                <a:cs typeface="Arial"/>
              </a:rPr>
              <a:t>water  </a:t>
            </a:r>
            <a:r>
              <a:rPr sz="1600" b="1" spc="27" dirty="0">
                <a:solidFill>
                  <a:srgbClr val="FFFFFF"/>
                </a:solidFill>
                <a:latin typeface="Arial"/>
                <a:cs typeface="Arial"/>
              </a:rPr>
              <a:t>and</a:t>
            </a:r>
            <a:r>
              <a:rPr sz="1600" b="1" spc="-87" dirty="0">
                <a:solidFill>
                  <a:srgbClr val="FFFFFF"/>
                </a:solidFill>
                <a:latin typeface="Arial"/>
                <a:cs typeface="Arial"/>
              </a:rPr>
              <a:t> </a:t>
            </a:r>
            <a:r>
              <a:rPr sz="1600" b="1" spc="-40" dirty="0">
                <a:solidFill>
                  <a:srgbClr val="FFFFFF"/>
                </a:solidFill>
                <a:latin typeface="Arial"/>
                <a:cs typeface="Arial"/>
              </a:rPr>
              <a:t>Residues</a:t>
            </a:r>
            <a:endParaRPr sz="1600">
              <a:latin typeface="Arial"/>
              <a:cs typeface="Arial"/>
            </a:endParaRPr>
          </a:p>
        </p:txBody>
      </p:sp>
      <p:sp>
        <p:nvSpPr>
          <p:cNvPr id="65" name="object 65"/>
          <p:cNvSpPr txBox="1"/>
          <p:nvPr/>
        </p:nvSpPr>
        <p:spPr>
          <a:xfrm>
            <a:off x="5912751" y="5230739"/>
            <a:ext cx="1027853" cy="509541"/>
          </a:xfrm>
          <a:prstGeom prst="rect">
            <a:avLst/>
          </a:prstGeom>
        </p:spPr>
        <p:txBody>
          <a:bodyPr vert="horz" wrap="square" lIns="0" tIns="16933" rIns="0" bIns="0" rtlCol="0">
            <a:spAutoFit/>
          </a:bodyPr>
          <a:lstStyle/>
          <a:p>
            <a:pPr marL="44872" marR="6773" indent="-28786">
              <a:spcBef>
                <a:spcPts val="133"/>
              </a:spcBef>
            </a:pPr>
            <a:r>
              <a:rPr sz="1600" b="1" spc="53" dirty="0">
                <a:solidFill>
                  <a:srgbClr val="FFFFFF"/>
                </a:solidFill>
                <a:latin typeface="Arial"/>
                <a:cs typeface="Arial"/>
              </a:rPr>
              <a:t>wate</a:t>
            </a:r>
            <a:r>
              <a:rPr sz="1600" b="1" spc="40" dirty="0">
                <a:solidFill>
                  <a:srgbClr val="FFFFFF"/>
                </a:solidFill>
                <a:latin typeface="Arial"/>
                <a:cs typeface="Arial"/>
              </a:rPr>
              <a:t>r</a:t>
            </a:r>
            <a:r>
              <a:rPr sz="1600" b="1" spc="-33" dirty="0">
                <a:solidFill>
                  <a:srgbClr val="FFFFFF"/>
                </a:solidFill>
                <a:latin typeface="Arial"/>
                <a:cs typeface="Arial"/>
              </a:rPr>
              <a:t> </a:t>
            </a:r>
            <a:r>
              <a:rPr sz="1600" b="1" spc="13" dirty="0">
                <a:solidFill>
                  <a:srgbClr val="FFFFFF"/>
                </a:solidFill>
                <a:latin typeface="Arial"/>
                <a:cs typeface="Arial"/>
              </a:rPr>
              <a:t>and  </a:t>
            </a:r>
            <a:r>
              <a:rPr sz="1600" b="1" spc="33" dirty="0">
                <a:solidFill>
                  <a:srgbClr val="FFFFFF"/>
                </a:solidFill>
                <a:latin typeface="Arial"/>
                <a:cs typeface="Arial"/>
              </a:rPr>
              <a:t>Nutrients</a:t>
            </a:r>
            <a:endParaRPr sz="1600">
              <a:latin typeface="Arial"/>
              <a:cs typeface="Arial"/>
            </a:endParaRPr>
          </a:p>
        </p:txBody>
      </p:sp>
      <p:sp>
        <p:nvSpPr>
          <p:cNvPr id="66" name="object 66"/>
          <p:cNvSpPr txBox="1"/>
          <p:nvPr/>
        </p:nvSpPr>
        <p:spPr>
          <a:xfrm>
            <a:off x="2157167" y="5607485"/>
            <a:ext cx="1994747" cy="591743"/>
          </a:xfrm>
          <a:prstGeom prst="rect">
            <a:avLst/>
          </a:prstGeom>
        </p:spPr>
        <p:txBody>
          <a:bodyPr vert="horz" wrap="square" lIns="0" tIns="16933" rIns="0" bIns="0" rtlCol="0">
            <a:spAutoFit/>
          </a:bodyPr>
          <a:lstStyle/>
          <a:p>
            <a:pPr marL="16933" marR="6773">
              <a:spcBef>
                <a:spcPts val="133"/>
              </a:spcBef>
            </a:pPr>
            <a:r>
              <a:rPr sz="1867" spc="47" dirty="0">
                <a:solidFill>
                  <a:srgbClr val="4A86E7"/>
                </a:solidFill>
                <a:latin typeface="Lucida Sans Unicode"/>
                <a:cs typeface="Lucida Sans Unicode"/>
              </a:rPr>
              <a:t>New</a:t>
            </a:r>
            <a:r>
              <a:rPr sz="1867" spc="-93" dirty="0">
                <a:solidFill>
                  <a:srgbClr val="4A86E7"/>
                </a:solidFill>
                <a:latin typeface="Lucida Sans Unicode"/>
                <a:cs typeface="Lucida Sans Unicode"/>
              </a:rPr>
              <a:t> </a:t>
            </a:r>
            <a:r>
              <a:rPr sz="1867" spc="47" dirty="0">
                <a:solidFill>
                  <a:srgbClr val="4A86E7"/>
                </a:solidFill>
                <a:latin typeface="Lucida Sans Unicode"/>
                <a:cs typeface="Lucida Sans Unicode"/>
              </a:rPr>
              <a:t>technology  </a:t>
            </a:r>
            <a:r>
              <a:rPr sz="1867" spc="73" dirty="0">
                <a:solidFill>
                  <a:srgbClr val="4A86E7"/>
                </a:solidFill>
                <a:latin typeface="Lucida Sans Unicode"/>
                <a:cs typeface="Lucida Sans Unicode"/>
              </a:rPr>
              <a:t>developed</a:t>
            </a:r>
            <a:r>
              <a:rPr sz="1867" spc="-93" dirty="0">
                <a:solidFill>
                  <a:srgbClr val="4A86E7"/>
                </a:solidFill>
                <a:latin typeface="Lucida Sans Unicode"/>
                <a:cs typeface="Lucida Sans Unicode"/>
              </a:rPr>
              <a:t> </a:t>
            </a:r>
            <a:r>
              <a:rPr sz="1867" spc="80" dirty="0">
                <a:solidFill>
                  <a:srgbClr val="4A86E7"/>
                </a:solidFill>
                <a:latin typeface="Lucida Sans Unicode"/>
                <a:cs typeface="Lucida Sans Unicode"/>
              </a:rPr>
              <a:t>by</a:t>
            </a:r>
            <a:r>
              <a:rPr sz="1867" spc="-93" dirty="0">
                <a:solidFill>
                  <a:srgbClr val="4A86E7"/>
                </a:solidFill>
                <a:latin typeface="Lucida Sans Unicode"/>
                <a:cs typeface="Lucida Sans Unicode"/>
              </a:rPr>
              <a:t> </a:t>
            </a:r>
            <a:r>
              <a:rPr sz="1867" spc="27" dirty="0">
                <a:solidFill>
                  <a:srgbClr val="4A86E7"/>
                </a:solidFill>
                <a:latin typeface="Lucida Sans Unicode"/>
                <a:cs typeface="Lucida Sans Unicode"/>
              </a:rPr>
              <a:t>us</a:t>
            </a:r>
            <a:endParaRPr sz="1867">
              <a:latin typeface="Lucida Sans Unicode"/>
              <a:cs typeface="Lucida Sans Unicode"/>
            </a:endParaRPr>
          </a:p>
        </p:txBody>
      </p:sp>
      <p:sp>
        <p:nvSpPr>
          <p:cNvPr id="67" name="object 67"/>
          <p:cNvSpPr txBox="1"/>
          <p:nvPr/>
        </p:nvSpPr>
        <p:spPr>
          <a:xfrm>
            <a:off x="5339867" y="4349337"/>
            <a:ext cx="726440" cy="263320"/>
          </a:xfrm>
          <a:prstGeom prst="rect">
            <a:avLst/>
          </a:prstGeom>
        </p:spPr>
        <p:txBody>
          <a:bodyPr vert="horz" wrap="square" lIns="0" tIns="16933" rIns="0" bIns="0" rtlCol="0">
            <a:spAutoFit/>
          </a:bodyPr>
          <a:lstStyle/>
          <a:p>
            <a:pPr marL="16933" marR="6773">
              <a:spcBef>
                <a:spcPts val="133"/>
              </a:spcBef>
            </a:pPr>
            <a:r>
              <a:rPr sz="800" i="1" spc="-7" dirty="0">
                <a:solidFill>
                  <a:srgbClr val="FFFFFF"/>
                </a:solidFill>
                <a:latin typeface="Calibri"/>
                <a:cs typeface="Calibri"/>
              </a:rPr>
              <a:t>Shewanella </a:t>
            </a:r>
            <a:r>
              <a:rPr sz="800" i="1" dirty="0">
                <a:solidFill>
                  <a:srgbClr val="FFFFFF"/>
                </a:solidFill>
                <a:latin typeface="Calibri"/>
                <a:cs typeface="Calibri"/>
              </a:rPr>
              <a:t>&amp; </a:t>
            </a:r>
            <a:r>
              <a:rPr sz="800" i="1" spc="7" dirty="0">
                <a:solidFill>
                  <a:srgbClr val="FFFFFF"/>
                </a:solidFill>
                <a:latin typeface="Calibri"/>
                <a:cs typeface="Calibri"/>
              </a:rPr>
              <a:t> </a:t>
            </a:r>
            <a:r>
              <a:rPr sz="800" i="1" spc="-7" dirty="0">
                <a:solidFill>
                  <a:srgbClr val="FFFFFF"/>
                </a:solidFill>
                <a:latin typeface="Calibri"/>
                <a:cs typeface="Calibri"/>
              </a:rPr>
              <a:t>Geobac</a:t>
            </a:r>
            <a:r>
              <a:rPr sz="800" i="1" spc="-13" dirty="0">
                <a:solidFill>
                  <a:srgbClr val="FFFFFF"/>
                </a:solidFill>
                <a:latin typeface="Calibri"/>
                <a:cs typeface="Calibri"/>
              </a:rPr>
              <a:t>t</a:t>
            </a:r>
            <a:r>
              <a:rPr sz="800" i="1" spc="-7" dirty="0">
                <a:solidFill>
                  <a:srgbClr val="FFFFFF"/>
                </a:solidFill>
                <a:latin typeface="Calibri"/>
                <a:cs typeface="Calibri"/>
              </a:rPr>
              <a:t>e</a:t>
            </a:r>
            <a:r>
              <a:rPr sz="800" i="1" dirty="0">
                <a:solidFill>
                  <a:srgbClr val="FFFFFF"/>
                </a:solidFill>
                <a:latin typeface="Calibri"/>
                <a:cs typeface="Calibri"/>
              </a:rPr>
              <a:t>r </a:t>
            </a:r>
            <a:r>
              <a:rPr sz="800" spc="-7" dirty="0">
                <a:solidFill>
                  <a:srgbClr val="FFFFFF"/>
                </a:solidFill>
                <a:latin typeface="Calibri"/>
                <a:cs typeface="Calibri"/>
              </a:rPr>
              <a:t>g</a:t>
            </a:r>
            <a:r>
              <a:rPr sz="800" spc="-13" dirty="0">
                <a:solidFill>
                  <a:srgbClr val="FFFFFF"/>
                </a:solidFill>
                <a:latin typeface="Calibri"/>
                <a:cs typeface="Calibri"/>
              </a:rPr>
              <a:t>r</a:t>
            </a:r>
            <a:r>
              <a:rPr sz="800" spc="-7" dirty="0">
                <a:solidFill>
                  <a:srgbClr val="FFFFFF"/>
                </a:solidFill>
                <a:latin typeface="Calibri"/>
                <a:cs typeface="Calibri"/>
              </a:rPr>
              <a:t>oup</a:t>
            </a:r>
            <a:endParaRPr sz="800">
              <a:latin typeface="Calibri"/>
              <a:cs typeface="Calibri"/>
            </a:endParaRPr>
          </a:p>
        </p:txBody>
      </p:sp>
      <p:sp>
        <p:nvSpPr>
          <p:cNvPr id="68" name="object 68"/>
          <p:cNvSpPr txBox="1"/>
          <p:nvPr/>
        </p:nvSpPr>
        <p:spPr>
          <a:xfrm>
            <a:off x="9359399" y="4256885"/>
            <a:ext cx="2490893" cy="304421"/>
          </a:xfrm>
          <a:prstGeom prst="rect">
            <a:avLst/>
          </a:prstGeom>
        </p:spPr>
        <p:txBody>
          <a:bodyPr vert="horz" wrap="square" lIns="0" tIns="16933" rIns="0" bIns="0" rtlCol="0">
            <a:spAutoFit/>
          </a:bodyPr>
          <a:lstStyle/>
          <a:p>
            <a:pPr marL="16933">
              <a:spcBef>
                <a:spcPts val="133"/>
              </a:spcBef>
            </a:pPr>
            <a:r>
              <a:rPr sz="1867" spc="80" dirty="0">
                <a:solidFill>
                  <a:srgbClr val="FFFFFF"/>
                </a:solidFill>
                <a:latin typeface="Lucida Sans Unicode"/>
                <a:cs typeface="Lucida Sans Unicode"/>
              </a:rPr>
              <a:t>metal</a:t>
            </a:r>
            <a:r>
              <a:rPr sz="1867" spc="-140" dirty="0">
                <a:solidFill>
                  <a:srgbClr val="FFFFFF"/>
                </a:solidFill>
                <a:latin typeface="Lucida Sans Unicode"/>
                <a:cs typeface="Lucida Sans Unicode"/>
              </a:rPr>
              <a:t> </a:t>
            </a:r>
            <a:r>
              <a:rPr sz="1867" spc="60" dirty="0">
                <a:solidFill>
                  <a:srgbClr val="FFFFFF"/>
                </a:solidFill>
                <a:latin typeface="Lucida Sans Unicode"/>
                <a:cs typeface="Lucida Sans Unicode"/>
              </a:rPr>
              <a:t>recovery</a:t>
            </a:r>
            <a:r>
              <a:rPr sz="1867" spc="-140" dirty="0">
                <a:solidFill>
                  <a:srgbClr val="FFFFFF"/>
                </a:solidFill>
                <a:latin typeface="Lucida Sans Unicode"/>
                <a:cs typeface="Lucida Sans Unicode"/>
              </a:rPr>
              <a:t> </a:t>
            </a:r>
            <a:r>
              <a:rPr sz="1867" spc="-13" dirty="0">
                <a:solidFill>
                  <a:srgbClr val="FFFFFF"/>
                </a:solidFill>
                <a:latin typeface="Lucida Sans Unicode"/>
                <a:cs typeface="Lucida Sans Unicode"/>
              </a:rPr>
              <a:t>~85%</a:t>
            </a:r>
            <a:endParaRPr sz="1867">
              <a:latin typeface="Lucida Sans Unicode"/>
              <a:cs typeface="Lucida Sans Unicode"/>
            </a:endParaRPr>
          </a:p>
        </p:txBody>
      </p:sp>
      <p:sp>
        <p:nvSpPr>
          <p:cNvPr id="69" name="object 69"/>
          <p:cNvSpPr txBox="1"/>
          <p:nvPr/>
        </p:nvSpPr>
        <p:spPr>
          <a:xfrm>
            <a:off x="1832399" y="4476947"/>
            <a:ext cx="904240" cy="181310"/>
          </a:xfrm>
          <a:prstGeom prst="rect">
            <a:avLst/>
          </a:prstGeom>
        </p:spPr>
        <p:txBody>
          <a:bodyPr vert="horz" wrap="square" lIns="0" tIns="16933" rIns="0" bIns="0" rtlCol="0">
            <a:spAutoFit/>
          </a:bodyPr>
          <a:lstStyle/>
          <a:p>
            <a:pPr marL="16933">
              <a:spcBef>
                <a:spcPts val="133"/>
              </a:spcBef>
            </a:pPr>
            <a:r>
              <a:rPr sz="1067" spc="-120" dirty="0">
                <a:solidFill>
                  <a:srgbClr val="FFFFFF"/>
                </a:solidFill>
                <a:latin typeface="Lucida Sans Unicode"/>
                <a:cs typeface="Lucida Sans Unicode"/>
              </a:rPr>
              <a:t>~100</a:t>
            </a:r>
            <a:r>
              <a:rPr sz="1067" spc="-53" dirty="0">
                <a:solidFill>
                  <a:srgbClr val="FFFFFF"/>
                </a:solidFill>
                <a:latin typeface="Lucida Sans Unicode"/>
                <a:cs typeface="Lucida Sans Unicode"/>
              </a:rPr>
              <a:t> </a:t>
            </a:r>
            <a:r>
              <a:rPr sz="1067" spc="20" dirty="0">
                <a:solidFill>
                  <a:srgbClr val="FFFFFF"/>
                </a:solidFill>
                <a:latin typeface="Lucida Sans Unicode"/>
                <a:cs typeface="Lucida Sans Unicode"/>
              </a:rPr>
              <a:t>microns</a:t>
            </a:r>
            <a:endParaRPr sz="1067">
              <a:latin typeface="Lucida Sans Unicode"/>
              <a:cs typeface="Lucida Sans Unicode"/>
            </a:endParaRPr>
          </a:p>
        </p:txBody>
      </p:sp>
      <p:grpSp>
        <p:nvGrpSpPr>
          <p:cNvPr id="70" name="object 70">
            <a:extLst>
              <a:ext uri="{C183D7F6-B498-43B3-948B-1728B52AA6E4}">
                <adec:decorative xmlns:adec="http://schemas.microsoft.com/office/drawing/2017/decorative" val="1"/>
              </a:ext>
            </a:extLst>
          </p:cNvPr>
          <p:cNvGrpSpPr/>
          <p:nvPr/>
        </p:nvGrpSpPr>
        <p:grpSpPr>
          <a:xfrm>
            <a:off x="67883" y="1635047"/>
            <a:ext cx="7727527" cy="2098887"/>
            <a:chOff x="50912" y="1226285"/>
            <a:chExt cx="5795645" cy="1574165"/>
          </a:xfrm>
        </p:grpSpPr>
        <p:pic>
          <p:nvPicPr>
            <p:cNvPr id="71" name="object 71"/>
            <p:cNvPicPr/>
            <p:nvPr/>
          </p:nvPicPr>
          <p:blipFill>
            <a:blip r:embed="rId4" cstate="print"/>
            <a:stretch>
              <a:fillRect/>
            </a:stretch>
          </p:blipFill>
          <p:spPr>
            <a:xfrm>
              <a:off x="2322651" y="2101060"/>
              <a:ext cx="305699" cy="699332"/>
            </a:xfrm>
            <a:prstGeom prst="rect">
              <a:avLst/>
            </a:prstGeom>
          </p:spPr>
        </p:pic>
        <p:sp>
          <p:nvSpPr>
            <p:cNvPr id="72" name="object 72"/>
            <p:cNvSpPr/>
            <p:nvPr/>
          </p:nvSpPr>
          <p:spPr>
            <a:xfrm>
              <a:off x="2042098" y="2447900"/>
              <a:ext cx="222885" cy="0"/>
            </a:xfrm>
            <a:custGeom>
              <a:avLst/>
              <a:gdLst/>
              <a:ahLst/>
              <a:cxnLst/>
              <a:rect l="l" t="t" r="r" b="b"/>
              <a:pathLst>
                <a:path w="222885">
                  <a:moveTo>
                    <a:pt x="0" y="0"/>
                  </a:moveTo>
                  <a:lnTo>
                    <a:pt x="222749" y="0"/>
                  </a:lnTo>
                </a:path>
              </a:pathLst>
            </a:custGeom>
            <a:ln w="9524">
              <a:solidFill>
                <a:srgbClr val="B7B7B7"/>
              </a:solidFill>
            </a:ln>
          </p:spPr>
          <p:txBody>
            <a:bodyPr wrap="square" lIns="0" tIns="0" rIns="0" bIns="0" rtlCol="0"/>
            <a:lstStyle/>
            <a:p>
              <a:endParaRPr sz="2400"/>
            </a:p>
          </p:txBody>
        </p:sp>
        <p:sp>
          <p:nvSpPr>
            <p:cNvPr id="73" name="object 73"/>
            <p:cNvSpPr/>
            <p:nvPr/>
          </p:nvSpPr>
          <p:spPr>
            <a:xfrm>
              <a:off x="2264848" y="2432167"/>
              <a:ext cx="43815" cy="31750"/>
            </a:xfrm>
            <a:custGeom>
              <a:avLst/>
              <a:gdLst/>
              <a:ahLst/>
              <a:cxnLst/>
              <a:rect l="l" t="t" r="r" b="b"/>
              <a:pathLst>
                <a:path w="43814" h="31750">
                  <a:moveTo>
                    <a:pt x="0" y="31465"/>
                  </a:moveTo>
                  <a:lnTo>
                    <a:pt x="0" y="0"/>
                  </a:lnTo>
                  <a:lnTo>
                    <a:pt x="43225" y="15732"/>
                  </a:lnTo>
                  <a:lnTo>
                    <a:pt x="0" y="31465"/>
                  </a:lnTo>
                  <a:close/>
                </a:path>
              </a:pathLst>
            </a:custGeom>
            <a:solidFill>
              <a:srgbClr val="B7B7B7"/>
            </a:solidFill>
          </p:spPr>
          <p:txBody>
            <a:bodyPr wrap="square" lIns="0" tIns="0" rIns="0" bIns="0" rtlCol="0"/>
            <a:lstStyle/>
            <a:p>
              <a:endParaRPr sz="2400"/>
            </a:p>
          </p:txBody>
        </p:sp>
        <p:sp>
          <p:nvSpPr>
            <p:cNvPr id="74" name="object 74"/>
            <p:cNvSpPr/>
            <p:nvPr/>
          </p:nvSpPr>
          <p:spPr>
            <a:xfrm>
              <a:off x="2264848" y="2432167"/>
              <a:ext cx="43815" cy="31750"/>
            </a:xfrm>
            <a:custGeom>
              <a:avLst/>
              <a:gdLst/>
              <a:ahLst/>
              <a:cxnLst/>
              <a:rect l="l" t="t" r="r" b="b"/>
              <a:pathLst>
                <a:path w="43814" h="31750">
                  <a:moveTo>
                    <a:pt x="0" y="31465"/>
                  </a:moveTo>
                  <a:lnTo>
                    <a:pt x="43225" y="15732"/>
                  </a:lnTo>
                  <a:lnTo>
                    <a:pt x="0" y="0"/>
                  </a:lnTo>
                  <a:lnTo>
                    <a:pt x="0" y="31465"/>
                  </a:lnTo>
                  <a:close/>
                </a:path>
              </a:pathLst>
            </a:custGeom>
            <a:ln w="9524">
              <a:solidFill>
                <a:srgbClr val="B7B7B7"/>
              </a:solidFill>
            </a:ln>
          </p:spPr>
          <p:txBody>
            <a:bodyPr wrap="square" lIns="0" tIns="0" rIns="0" bIns="0" rtlCol="0"/>
            <a:lstStyle/>
            <a:p>
              <a:endParaRPr sz="2400"/>
            </a:p>
          </p:txBody>
        </p:sp>
        <p:pic>
          <p:nvPicPr>
            <p:cNvPr id="75" name="object 75"/>
            <p:cNvPicPr/>
            <p:nvPr/>
          </p:nvPicPr>
          <p:blipFill>
            <a:blip r:embed="rId5" cstate="print"/>
            <a:stretch>
              <a:fillRect/>
            </a:stretch>
          </p:blipFill>
          <p:spPr>
            <a:xfrm>
              <a:off x="5566152" y="1226285"/>
              <a:ext cx="279900" cy="691188"/>
            </a:xfrm>
            <a:prstGeom prst="rect">
              <a:avLst/>
            </a:prstGeom>
          </p:spPr>
        </p:pic>
        <p:sp>
          <p:nvSpPr>
            <p:cNvPr id="76" name="object 76"/>
            <p:cNvSpPr/>
            <p:nvPr/>
          </p:nvSpPr>
          <p:spPr>
            <a:xfrm>
              <a:off x="5392000" y="1586924"/>
              <a:ext cx="161290" cy="3175"/>
            </a:xfrm>
            <a:custGeom>
              <a:avLst/>
              <a:gdLst/>
              <a:ahLst/>
              <a:cxnLst/>
              <a:rect l="l" t="t" r="r" b="b"/>
              <a:pathLst>
                <a:path w="161289" h="3175">
                  <a:moveTo>
                    <a:pt x="0" y="0"/>
                  </a:moveTo>
                  <a:lnTo>
                    <a:pt x="160958" y="2878"/>
                  </a:lnTo>
                </a:path>
              </a:pathLst>
            </a:custGeom>
            <a:ln w="9524">
              <a:solidFill>
                <a:srgbClr val="B7B7B7"/>
              </a:solidFill>
            </a:ln>
          </p:spPr>
          <p:txBody>
            <a:bodyPr wrap="square" lIns="0" tIns="0" rIns="0" bIns="0" rtlCol="0"/>
            <a:lstStyle/>
            <a:p>
              <a:endParaRPr sz="2400"/>
            </a:p>
          </p:txBody>
        </p:sp>
        <p:sp>
          <p:nvSpPr>
            <p:cNvPr id="77" name="object 77"/>
            <p:cNvSpPr/>
            <p:nvPr/>
          </p:nvSpPr>
          <p:spPr>
            <a:xfrm>
              <a:off x="5552677" y="1574072"/>
              <a:ext cx="43815" cy="31750"/>
            </a:xfrm>
            <a:custGeom>
              <a:avLst/>
              <a:gdLst/>
              <a:ahLst/>
              <a:cxnLst/>
              <a:rect l="l" t="t" r="r" b="b"/>
              <a:pathLst>
                <a:path w="43814" h="31750">
                  <a:moveTo>
                    <a:pt x="0" y="31460"/>
                  </a:moveTo>
                  <a:lnTo>
                    <a:pt x="562" y="0"/>
                  </a:lnTo>
                  <a:lnTo>
                    <a:pt x="43499" y="16503"/>
                  </a:lnTo>
                  <a:lnTo>
                    <a:pt x="0" y="31460"/>
                  </a:lnTo>
                  <a:close/>
                </a:path>
              </a:pathLst>
            </a:custGeom>
            <a:solidFill>
              <a:srgbClr val="B7B7B7"/>
            </a:solidFill>
          </p:spPr>
          <p:txBody>
            <a:bodyPr wrap="square" lIns="0" tIns="0" rIns="0" bIns="0" rtlCol="0"/>
            <a:lstStyle/>
            <a:p>
              <a:endParaRPr sz="2400"/>
            </a:p>
          </p:txBody>
        </p:sp>
        <p:sp>
          <p:nvSpPr>
            <p:cNvPr id="78" name="object 78"/>
            <p:cNvSpPr/>
            <p:nvPr/>
          </p:nvSpPr>
          <p:spPr>
            <a:xfrm>
              <a:off x="5552677" y="1574072"/>
              <a:ext cx="43815" cy="31750"/>
            </a:xfrm>
            <a:custGeom>
              <a:avLst/>
              <a:gdLst/>
              <a:ahLst/>
              <a:cxnLst/>
              <a:rect l="l" t="t" r="r" b="b"/>
              <a:pathLst>
                <a:path w="43814" h="31750">
                  <a:moveTo>
                    <a:pt x="0" y="31460"/>
                  </a:moveTo>
                  <a:lnTo>
                    <a:pt x="43499" y="16503"/>
                  </a:lnTo>
                  <a:lnTo>
                    <a:pt x="562" y="0"/>
                  </a:lnTo>
                  <a:lnTo>
                    <a:pt x="0" y="31460"/>
                  </a:lnTo>
                  <a:close/>
                </a:path>
              </a:pathLst>
            </a:custGeom>
            <a:ln w="9524">
              <a:solidFill>
                <a:srgbClr val="B7B7B7"/>
              </a:solidFill>
            </a:ln>
          </p:spPr>
          <p:txBody>
            <a:bodyPr wrap="square" lIns="0" tIns="0" rIns="0" bIns="0" rtlCol="0"/>
            <a:lstStyle/>
            <a:p>
              <a:endParaRPr sz="2400"/>
            </a:p>
          </p:txBody>
        </p:sp>
        <p:pic>
          <p:nvPicPr>
            <p:cNvPr id="79" name="object 79"/>
            <p:cNvPicPr/>
            <p:nvPr/>
          </p:nvPicPr>
          <p:blipFill>
            <a:blip r:embed="rId6" cstate="print"/>
            <a:stretch>
              <a:fillRect/>
            </a:stretch>
          </p:blipFill>
          <p:spPr>
            <a:xfrm>
              <a:off x="50912" y="1989264"/>
              <a:ext cx="1146224" cy="728998"/>
            </a:xfrm>
            <a:prstGeom prst="rect">
              <a:avLst/>
            </a:prstGeom>
          </p:spPr>
        </p:pic>
      </p:grpSp>
      <p:sp>
        <p:nvSpPr>
          <p:cNvPr id="80" name="object 80"/>
          <p:cNvSpPr txBox="1"/>
          <p:nvPr/>
        </p:nvSpPr>
        <p:spPr>
          <a:xfrm>
            <a:off x="346539" y="3590173"/>
            <a:ext cx="1115059" cy="513816"/>
          </a:xfrm>
          <a:prstGeom prst="rect">
            <a:avLst/>
          </a:prstGeom>
        </p:spPr>
        <p:txBody>
          <a:bodyPr vert="horz" wrap="square" lIns="0" tIns="26247" rIns="0" bIns="0" rtlCol="0">
            <a:spAutoFit/>
          </a:bodyPr>
          <a:lstStyle/>
          <a:p>
            <a:pPr marL="16933" marR="6773" indent="266693">
              <a:lnSpc>
                <a:spcPts val="1907"/>
              </a:lnSpc>
              <a:spcBef>
                <a:spcPts val="207"/>
              </a:spcBef>
            </a:pPr>
            <a:r>
              <a:rPr sz="1600" b="1" spc="-20" dirty="0">
                <a:solidFill>
                  <a:srgbClr val="FFFFFF"/>
                </a:solidFill>
                <a:latin typeface="Arial"/>
                <a:cs typeface="Arial"/>
              </a:rPr>
              <a:t>Li-Ion </a:t>
            </a:r>
            <a:r>
              <a:rPr sz="1600" b="1" spc="-13" dirty="0">
                <a:solidFill>
                  <a:srgbClr val="FFFFFF"/>
                </a:solidFill>
                <a:latin typeface="Arial"/>
                <a:cs typeface="Arial"/>
              </a:rPr>
              <a:t> </a:t>
            </a:r>
            <a:r>
              <a:rPr sz="1600" b="1" spc="-33" dirty="0">
                <a:solidFill>
                  <a:srgbClr val="FFFFFF"/>
                </a:solidFill>
                <a:latin typeface="Arial"/>
                <a:cs typeface="Arial"/>
              </a:rPr>
              <a:t>Black </a:t>
            </a:r>
            <a:r>
              <a:rPr sz="1600" b="1" spc="-20" dirty="0">
                <a:solidFill>
                  <a:srgbClr val="FFFFFF"/>
                </a:solidFill>
                <a:latin typeface="Arial"/>
                <a:cs typeface="Arial"/>
              </a:rPr>
              <a:t>Mass</a:t>
            </a:r>
            <a:endParaRPr sz="1600">
              <a:latin typeface="Arial"/>
              <a:cs typeface="Arial"/>
            </a:endParaRPr>
          </a:p>
        </p:txBody>
      </p:sp>
      <p:pic>
        <p:nvPicPr>
          <p:cNvPr id="81" name="object 81">
            <a:extLst>
              <a:ext uri="{C183D7F6-B498-43B3-948B-1728B52AA6E4}">
                <adec:decorative xmlns:adec="http://schemas.microsoft.com/office/drawing/2017/decorative" val="1"/>
              </a:ext>
            </a:extLst>
          </p:cNvPr>
          <p:cNvPicPr/>
          <p:nvPr/>
        </p:nvPicPr>
        <p:blipFill>
          <a:blip r:embed="rId7" cstate="print"/>
          <a:stretch>
            <a:fillRect/>
          </a:stretch>
        </p:blipFill>
        <p:spPr>
          <a:xfrm>
            <a:off x="68402" y="855790"/>
            <a:ext cx="1671599" cy="1142943"/>
          </a:xfrm>
          <a:prstGeom prst="rect">
            <a:avLst/>
          </a:prstGeom>
        </p:spPr>
      </p:pic>
      <p:sp>
        <p:nvSpPr>
          <p:cNvPr id="82" name="object 82"/>
          <p:cNvSpPr txBox="1"/>
          <p:nvPr/>
        </p:nvSpPr>
        <p:spPr>
          <a:xfrm>
            <a:off x="376007" y="1893172"/>
            <a:ext cx="1052407" cy="513816"/>
          </a:xfrm>
          <a:prstGeom prst="rect">
            <a:avLst/>
          </a:prstGeom>
        </p:spPr>
        <p:txBody>
          <a:bodyPr vert="horz" wrap="square" lIns="0" tIns="26247" rIns="0" bIns="0" rtlCol="0">
            <a:spAutoFit/>
          </a:bodyPr>
          <a:lstStyle/>
          <a:p>
            <a:pPr marL="345430" marR="6773" indent="-329345">
              <a:lnSpc>
                <a:spcPts val="1907"/>
              </a:lnSpc>
              <a:spcBef>
                <a:spcPts val="207"/>
              </a:spcBef>
            </a:pPr>
            <a:r>
              <a:rPr sz="1600" b="1" spc="7" dirty="0">
                <a:solidFill>
                  <a:srgbClr val="FFFFFF"/>
                </a:solidFill>
                <a:latin typeface="Arial"/>
                <a:cs typeface="Arial"/>
              </a:rPr>
              <a:t>Terrestrial  </a:t>
            </a:r>
            <a:r>
              <a:rPr sz="1600" b="1" spc="27" dirty="0">
                <a:solidFill>
                  <a:srgbClr val="FFFFFF"/>
                </a:solidFill>
                <a:latin typeface="Arial"/>
                <a:cs typeface="Arial"/>
              </a:rPr>
              <a:t>Ore</a:t>
            </a:r>
            <a:endParaRPr sz="1600">
              <a:latin typeface="Arial"/>
              <a:cs typeface="Arial"/>
            </a:endParaRPr>
          </a:p>
        </p:txBody>
      </p:sp>
      <p:pic>
        <p:nvPicPr>
          <p:cNvPr id="83" name="object 83">
            <a:extLst>
              <a:ext uri="{C183D7F6-B498-43B3-948B-1728B52AA6E4}">
                <adec:decorative xmlns:adec="http://schemas.microsoft.com/office/drawing/2017/decorative" val="1"/>
              </a:ext>
            </a:extLst>
          </p:cNvPr>
          <p:cNvPicPr/>
          <p:nvPr/>
        </p:nvPicPr>
        <p:blipFill>
          <a:blip r:embed="rId8" cstate="print"/>
          <a:stretch>
            <a:fillRect/>
          </a:stretch>
        </p:blipFill>
        <p:spPr>
          <a:xfrm>
            <a:off x="325632" y="4271988"/>
            <a:ext cx="1177997" cy="888645"/>
          </a:xfrm>
          <a:prstGeom prst="rect">
            <a:avLst/>
          </a:prstGeom>
        </p:spPr>
      </p:pic>
      <p:sp>
        <p:nvSpPr>
          <p:cNvPr id="84" name="object 84"/>
          <p:cNvSpPr txBox="1">
            <a:spLocks noGrp="1"/>
          </p:cNvSpPr>
          <p:nvPr>
            <p:ph type="ftr" sz="quarter" idx="5"/>
          </p:nvPr>
        </p:nvSpPr>
        <p:spPr>
          <a:xfrm>
            <a:off x="5546714" y="8771217"/>
            <a:ext cx="5165796" cy="166649"/>
          </a:xfrm>
          <a:prstGeom prst="rect">
            <a:avLst/>
          </a:prstGeom>
        </p:spPr>
        <p:txBody>
          <a:bodyPr vert="horz" wrap="square" lIns="0" tIns="22860" rIns="0" bIns="0" rtlCol="0">
            <a:spAutoFit/>
          </a:bodyPr>
          <a:lstStyle/>
          <a:p>
            <a:pPr marL="16933">
              <a:spcBef>
                <a:spcPts val="180"/>
              </a:spcBef>
            </a:pPr>
            <a:r>
              <a:rPr spc="-60" dirty="0"/>
              <a:t>©</a:t>
            </a:r>
            <a:r>
              <a:rPr spc="-40" dirty="0"/>
              <a:t> </a:t>
            </a:r>
            <a:r>
              <a:rPr spc="13" dirty="0"/>
              <a:t>Copyright</a:t>
            </a:r>
            <a:r>
              <a:rPr spc="-40" dirty="0"/>
              <a:t> </a:t>
            </a:r>
            <a:r>
              <a:rPr spc="-67" dirty="0"/>
              <a:t>2020-2021,</a:t>
            </a:r>
            <a:r>
              <a:rPr spc="-40" dirty="0"/>
              <a:t> </a:t>
            </a:r>
            <a:r>
              <a:rPr spc="13" dirty="0"/>
              <a:t>Impossible</a:t>
            </a:r>
            <a:r>
              <a:rPr spc="-40" dirty="0"/>
              <a:t> </a:t>
            </a:r>
            <a:r>
              <a:rPr dirty="0"/>
              <a:t>Mining</a:t>
            </a:r>
            <a:r>
              <a:rPr spc="-40" dirty="0"/>
              <a:t> </a:t>
            </a:r>
            <a:r>
              <a:rPr spc="-13" dirty="0"/>
              <a:t>Inc.</a:t>
            </a:r>
            <a:r>
              <a:rPr spc="213" dirty="0"/>
              <a:t> </a:t>
            </a:r>
            <a:r>
              <a:rPr spc="-33" dirty="0"/>
              <a:t>All</a:t>
            </a:r>
            <a:r>
              <a:rPr spc="-40" dirty="0"/>
              <a:t> </a:t>
            </a:r>
            <a:r>
              <a:rPr spc="-7" dirty="0"/>
              <a:t>rights</a:t>
            </a:r>
            <a:r>
              <a:rPr spc="-40" dirty="0"/>
              <a:t> </a:t>
            </a:r>
            <a:r>
              <a:rPr spc="7" dirty="0"/>
              <a:t>reserved.</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7" name="Group 42">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4" name="Straight Connector 43">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6"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Isosceles Triangle 47">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Isosceles Triangle 51">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Isosceles Triangle 52">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6" name="Picture 5" descr="Complex Barriers to Supply Chain for Batteries in the USA">
            <a:extLst>
              <a:ext uri="{FF2B5EF4-FFF2-40B4-BE49-F238E27FC236}">
                <a16:creationId xmlns:a16="http://schemas.microsoft.com/office/drawing/2014/main" id="{A65867C5-65E7-42D8-A8FA-018F1CD9D6F6}"/>
              </a:ext>
            </a:extLst>
          </p:cNvPr>
          <p:cNvPicPr>
            <a:picLocks noChangeAspect="1"/>
          </p:cNvPicPr>
          <p:nvPr/>
        </p:nvPicPr>
        <p:blipFill rotWithShape="1">
          <a:blip r:embed="rId2"/>
          <a:srcRect l="9091" t="4930" b="4161"/>
          <a:stretch/>
        </p:blipFill>
        <p:spPr>
          <a:xfrm>
            <a:off x="1" y="10"/>
            <a:ext cx="12191999" cy="6857990"/>
          </a:xfrm>
          <a:prstGeom prst="rect">
            <a:avLst/>
          </a:prstGeom>
        </p:spPr>
      </p:pic>
      <p:sp>
        <p:nvSpPr>
          <p:cNvPr id="78" name="Isosceles Triangle 54">
            <a:extLst>
              <a:ext uri="{FF2B5EF4-FFF2-40B4-BE49-F238E27FC236}">
                <a16:creationId xmlns:a16="http://schemas.microsoft.com/office/drawing/2014/main" id="{3167F201-EA3A-41F3-8305-5985A44A9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Parallelogram 56">
            <a:extLst>
              <a:ext uri="{FF2B5EF4-FFF2-40B4-BE49-F238E27FC236}">
                <a16:creationId xmlns:a16="http://schemas.microsoft.com/office/drawing/2014/main" id="{FFD44D11-B1C5-420A-9591-370DC8BAA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chemeClr val="bg1">
              <a:alpha val="9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0" name="Straight Connector 58">
            <a:extLst>
              <a:ext uri="{FF2B5EF4-FFF2-40B4-BE49-F238E27FC236}">
                <a16:creationId xmlns:a16="http://schemas.microsoft.com/office/drawing/2014/main" id="{9FF46BC6-C78D-47E7-87CF-A1DD38B02B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1" name="Straight Connector 60">
            <a:extLst>
              <a:ext uri="{FF2B5EF4-FFF2-40B4-BE49-F238E27FC236}">
                <a16:creationId xmlns:a16="http://schemas.microsoft.com/office/drawing/2014/main" id="{BE3C958F-F320-49F4-9AB7-FD2F51A771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2" name="Rectangle 23">
            <a:extLst>
              <a:ext uri="{FF2B5EF4-FFF2-40B4-BE49-F238E27FC236}">
                <a16:creationId xmlns:a16="http://schemas.microsoft.com/office/drawing/2014/main" id="{1C4DC544-6AEA-484E-A978-32384E2F9B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Rectangle 25">
            <a:extLst>
              <a:ext uri="{FF2B5EF4-FFF2-40B4-BE49-F238E27FC236}">
                <a16:creationId xmlns:a16="http://schemas.microsoft.com/office/drawing/2014/main" id="{A1F1470C-B594-449D-A8CD-EB7BC156F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4" name="Isosceles Triangle 66">
            <a:extLst>
              <a:ext uri="{FF2B5EF4-FFF2-40B4-BE49-F238E27FC236}">
                <a16:creationId xmlns:a16="http://schemas.microsoft.com/office/drawing/2014/main" id="{B809F8B1-FE88-427F-98C6-1B8CFED80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Title 3">
            <a:extLst>
              <a:ext uri="{FF2B5EF4-FFF2-40B4-BE49-F238E27FC236}">
                <a16:creationId xmlns:a16="http://schemas.microsoft.com/office/drawing/2014/main" id="{925FA97D-D948-48EC-9D37-375F1E4DAD8D}"/>
              </a:ext>
            </a:extLst>
          </p:cNvPr>
          <p:cNvSpPr>
            <a:spLocks noGrp="1"/>
          </p:cNvSpPr>
          <p:nvPr>
            <p:ph type="title"/>
          </p:nvPr>
        </p:nvSpPr>
        <p:spPr>
          <a:xfrm>
            <a:off x="4630226" y="81944"/>
            <a:ext cx="4569803" cy="2026071"/>
          </a:xfrm>
        </p:spPr>
        <p:txBody>
          <a:bodyPr vert="horz" lIns="91440" tIns="45720" rIns="91440" bIns="45720" rtlCol="0" anchor="b">
            <a:normAutofit/>
          </a:bodyPr>
          <a:lstStyle/>
          <a:p>
            <a:pPr algn="r">
              <a:lnSpc>
                <a:spcPct val="90000"/>
              </a:lnSpc>
            </a:pPr>
            <a:r>
              <a:rPr lang="en-US" sz="3800" dirty="0">
                <a:latin typeface="+mj-lt"/>
                <a:cs typeface="+mj-cs"/>
              </a:rPr>
              <a:t>Complex Barriers to Supply Chain for Batteries in the USA</a:t>
            </a:r>
          </a:p>
        </p:txBody>
      </p:sp>
      <p:sp>
        <p:nvSpPr>
          <p:cNvPr id="85" name="Rectangle 27">
            <a:extLst>
              <a:ext uri="{FF2B5EF4-FFF2-40B4-BE49-F238E27FC236}">
                <a16:creationId xmlns:a16="http://schemas.microsoft.com/office/drawing/2014/main" id="{2050D290-680D-48D7-9488-498F59E54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86" name="Rectangle 28">
            <a:extLst>
              <a:ext uri="{FF2B5EF4-FFF2-40B4-BE49-F238E27FC236}">
                <a16:creationId xmlns:a16="http://schemas.microsoft.com/office/drawing/2014/main" id="{E8C81616-E276-41D8-92C5-1C891FE99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7" name="Rectangle 29">
            <a:extLst>
              <a:ext uri="{FF2B5EF4-FFF2-40B4-BE49-F238E27FC236}">
                <a16:creationId xmlns:a16="http://schemas.microsoft.com/office/drawing/2014/main" id="{86BBDB21-2BF1-4C2F-A790-19FBC789C3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8" name="Isosceles Triangle 74">
            <a:extLst>
              <a:ext uri="{FF2B5EF4-FFF2-40B4-BE49-F238E27FC236}">
                <a16:creationId xmlns:a16="http://schemas.microsoft.com/office/drawing/2014/main" id="{E78FF87C-9F4A-4F75-998D-3ECB6543B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Content Placeholder 2">
            <a:extLst>
              <a:ext uri="{FF2B5EF4-FFF2-40B4-BE49-F238E27FC236}">
                <a16:creationId xmlns:a16="http://schemas.microsoft.com/office/drawing/2014/main" id="{8A8C93CF-4F41-45F3-9A89-DA39E3E4741F}"/>
              </a:ext>
            </a:extLst>
          </p:cNvPr>
          <p:cNvSpPr txBox="1">
            <a:spLocks/>
          </p:cNvSpPr>
          <p:nvPr/>
        </p:nvSpPr>
        <p:spPr>
          <a:xfrm>
            <a:off x="4527137" y="2542621"/>
            <a:ext cx="5334558" cy="3880773"/>
          </a:xfrm>
          <a:prstGeom prst="rect">
            <a:avLst/>
          </a:prstGeom>
        </p:spPr>
        <p:txBody>
          <a:bodyPr>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400">
                <a:latin typeface="Arial" pitchFamily="34" charset="0"/>
                <a:cs typeface="Arial" pitchFamily="34" charset="0"/>
              </a:rPr>
              <a:t>Improved time to open mines or new sources</a:t>
            </a:r>
          </a:p>
          <a:p>
            <a:endParaRPr lang="en-US" sz="2400">
              <a:latin typeface="Arial" pitchFamily="34" charset="0"/>
              <a:cs typeface="Arial" pitchFamily="34" charset="0"/>
            </a:endParaRPr>
          </a:p>
          <a:p>
            <a:r>
              <a:rPr lang="en-US" sz="2400">
                <a:latin typeface="Arial" pitchFamily="34" charset="0"/>
                <a:cs typeface="Arial" pitchFamily="34" charset="0"/>
              </a:rPr>
              <a:t>Improved material conversion processes</a:t>
            </a:r>
          </a:p>
          <a:p>
            <a:endParaRPr lang="en-US" sz="2400">
              <a:latin typeface="Arial" pitchFamily="34" charset="0"/>
              <a:cs typeface="Arial" pitchFamily="34" charset="0"/>
            </a:endParaRPr>
          </a:p>
          <a:p>
            <a:r>
              <a:rPr lang="en-US" sz="2400">
                <a:latin typeface="Arial" pitchFamily="34" charset="0"/>
                <a:cs typeface="Arial" pitchFamily="34" charset="0"/>
              </a:rPr>
              <a:t>Reduced logistics cost and time</a:t>
            </a:r>
          </a:p>
          <a:p>
            <a:endParaRPr lang="en-US" sz="2400">
              <a:latin typeface="Arial" pitchFamily="34" charset="0"/>
              <a:cs typeface="Arial" pitchFamily="34" charset="0"/>
            </a:endParaRPr>
          </a:p>
          <a:p>
            <a:r>
              <a:rPr lang="en-US" sz="2400">
                <a:latin typeface="Arial" pitchFamily="34" charset="0"/>
                <a:cs typeface="Arial" pitchFamily="34" charset="0"/>
              </a:rPr>
              <a:t>Improved battery technologies made of readily available materials</a:t>
            </a:r>
          </a:p>
          <a:p>
            <a:endParaRPr lang="en-US" sz="2400" dirty="0">
              <a:latin typeface="Arial" pitchFamily="34" charset="0"/>
              <a:cs typeface="Arial" pitchFamily="34" charset="0"/>
            </a:endParaRPr>
          </a:p>
        </p:txBody>
      </p:sp>
    </p:spTree>
    <p:extLst>
      <p:ext uri="{BB962C8B-B14F-4D97-AF65-F5344CB8AC3E}">
        <p14:creationId xmlns:p14="http://schemas.microsoft.com/office/powerpoint/2010/main" val="148193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7" name="Picture 6">
            <a:extLst>
              <a:ext uri="{FF2B5EF4-FFF2-40B4-BE49-F238E27FC236}">
                <a16:creationId xmlns:a16="http://schemas.microsoft.com/office/drawing/2014/main" id="{4C19B69F-2978-4D08-A190-471D83D8F2C2}"/>
              </a:ext>
              <a:ext uri="{C183D7F6-B498-43B3-948B-1728B52AA6E4}">
                <adec:decorative xmlns:adec="http://schemas.microsoft.com/office/drawing/2017/decorative" val="1"/>
              </a:ext>
            </a:extLst>
          </p:cNvPr>
          <p:cNvPicPr>
            <a:picLocks noChangeAspect="1"/>
          </p:cNvPicPr>
          <p:nvPr/>
        </p:nvPicPr>
        <p:blipFill rotWithShape="1">
          <a:blip r:embed="rId3"/>
          <a:srcRect l="43782" r="7248" b="-1"/>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4" name="Title 3">
            <a:extLst>
              <a:ext uri="{FF2B5EF4-FFF2-40B4-BE49-F238E27FC236}">
                <a16:creationId xmlns:a16="http://schemas.microsoft.com/office/drawing/2014/main" id="{B5FDD9DC-E4B7-4390-86FA-4334B77FF319}"/>
              </a:ext>
            </a:extLst>
          </p:cNvPr>
          <p:cNvSpPr>
            <a:spLocks noGrp="1"/>
          </p:cNvSpPr>
          <p:nvPr>
            <p:ph type="title"/>
          </p:nvPr>
        </p:nvSpPr>
        <p:spPr>
          <a:xfrm>
            <a:off x="5380563" y="1678665"/>
            <a:ext cx="3887839" cy="2372168"/>
          </a:xfrm>
        </p:spPr>
        <p:txBody>
          <a:bodyPr vert="horz" lIns="91440" tIns="45720" rIns="91440" bIns="45720" rtlCol="0" anchor="b">
            <a:normAutofit/>
          </a:bodyPr>
          <a:lstStyle/>
          <a:p>
            <a:pPr algn="r"/>
            <a:r>
              <a:rPr lang="en-US" sz="5400" dirty="0">
                <a:latin typeface="Helvetica LT Light" pitchFamily="2" charset="0"/>
              </a:rPr>
              <a:t>Thank You!</a:t>
            </a:r>
          </a:p>
        </p:txBody>
      </p:sp>
    </p:spTree>
    <p:extLst>
      <p:ext uri="{BB962C8B-B14F-4D97-AF65-F5344CB8AC3E}">
        <p14:creationId xmlns:p14="http://schemas.microsoft.com/office/powerpoint/2010/main" val="2492562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4BD16-9ED6-4D17-8620-9AF2B8AEB637}"/>
              </a:ext>
            </a:extLst>
          </p:cNvPr>
          <p:cNvSpPr>
            <a:spLocks noGrp="1"/>
          </p:cNvSpPr>
          <p:nvPr>
            <p:ph type="title"/>
          </p:nvPr>
        </p:nvSpPr>
        <p:spPr>
          <a:xfrm>
            <a:off x="677334" y="314036"/>
            <a:ext cx="8596668" cy="637309"/>
          </a:xfrm>
        </p:spPr>
        <p:txBody>
          <a:bodyPr>
            <a:noAutofit/>
          </a:bodyPr>
          <a:lstStyle/>
          <a:p>
            <a:r>
              <a:rPr lang="en-US" dirty="0"/>
              <a:t>Adoption of LIB’s…..How Long?</a:t>
            </a:r>
          </a:p>
        </p:txBody>
      </p:sp>
      <p:sp>
        <p:nvSpPr>
          <p:cNvPr id="8" name="Title 1">
            <a:extLst>
              <a:ext uri="{FF2B5EF4-FFF2-40B4-BE49-F238E27FC236}">
                <a16:creationId xmlns:a16="http://schemas.microsoft.com/office/drawing/2014/main" id="{F809C962-41B9-4025-8C10-A5CF7ED82D12}"/>
              </a:ext>
            </a:extLst>
          </p:cNvPr>
          <p:cNvSpPr txBox="1">
            <a:spLocks/>
          </p:cNvSpPr>
          <p:nvPr/>
        </p:nvSpPr>
        <p:spPr>
          <a:xfrm>
            <a:off x="341745" y="5167188"/>
            <a:ext cx="10745211" cy="55187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base">
              <a:spcBef>
                <a:spcPts val="600"/>
              </a:spcBef>
              <a:spcAft>
                <a:spcPts val="600"/>
              </a:spcAft>
            </a:pPr>
            <a:r>
              <a:rPr lang="en-US" sz="1600" dirty="0">
                <a:solidFill>
                  <a:srgbClr val="002060"/>
                </a:solidFill>
                <a:ea typeface="+mn-ea"/>
              </a:rPr>
              <a:t>Electrification: Lab to Widespread Adoption</a:t>
            </a:r>
          </a:p>
        </p:txBody>
      </p:sp>
      <p:grpSp>
        <p:nvGrpSpPr>
          <p:cNvPr id="9" name="组合 3" descr="US Plug-In &amp; EVs">
            <a:extLst>
              <a:ext uri="{FF2B5EF4-FFF2-40B4-BE49-F238E27FC236}">
                <a16:creationId xmlns:a16="http://schemas.microsoft.com/office/drawing/2014/main" id="{80EE9DC9-970B-4455-9D9A-85A6A270C34D}"/>
              </a:ext>
            </a:extLst>
          </p:cNvPr>
          <p:cNvGrpSpPr/>
          <p:nvPr/>
        </p:nvGrpSpPr>
        <p:grpSpPr>
          <a:xfrm>
            <a:off x="264127" y="1234101"/>
            <a:ext cx="10822829" cy="3892322"/>
            <a:chOff x="532807" y="1785458"/>
            <a:chExt cx="10973751" cy="4700423"/>
          </a:xfrm>
        </p:grpSpPr>
        <p:pic>
          <p:nvPicPr>
            <p:cNvPr id="10" name="Picture 9">
              <a:extLst>
                <a:ext uri="{FF2B5EF4-FFF2-40B4-BE49-F238E27FC236}">
                  <a16:creationId xmlns:a16="http://schemas.microsoft.com/office/drawing/2014/main" id="{BBB44ED1-0E2A-4AD3-AD91-ECD94E23D8B9}"/>
                </a:ext>
              </a:extLst>
            </p:cNvPr>
            <p:cNvPicPr>
              <a:picLocks noChangeAspect="1"/>
            </p:cNvPicPr>
            <p:nvPr/>
          </p:nvPicPr>
          <p:blipFill>
            <a:blip r:embed="rId2"/>
            <a:stretch>
              <a:fillRect/>
            </a:stretch>
          </p:blipFill>
          <p:spPr>
            <a:xfrm>
              <a:off x="532807" y="1785458"/>
              <a:ext cx="10973751" cy="4700423"/>
            </a:xfrm>
            <a:prstGeom prst="rect">
              <a:avLst/>
            </a:prstGeom>
          </p:spPr>
        </p:pic>
        <p:grpSp>
          <p:nvGrpSpPr>
            <p:cNvPr id="11" name="Group 10">
              <a:extLst>
                <a:ext uri="{FF2B5EF4-FFF2-40B4-BE49-F238E27FC236}">
                  <a16:creationId xmlns:a16="http://schemas.microsoft.com/office/drawing/2014/main" id="{AC33BF4C-D535-4AEB-A77D-682A68B96408}"/>
                </a:ext>
              </a:extLst>
            </p:cNvPr>
            <p:cNvGrpSpPr/>
            <p:nvPr/>
          </p:nvGrpSpPr>
          <p:grpSpPr>
            <a:xfrm>
              <a:off x="4632530" y="4278435"/>
              <a:ext cx="2736557" cy="1190751"/>
              <a:chOff x="3125681" y="2649293"/>
              <a:chExt cx="2052418" cy="893064"/>
            </a:xfrm>
          </p:grpSpPr>
          <p:sp>
            <p:nvSpPr>
              <p:cNvPr id="31" name="Lightning Bolt 30">
                <a:extLst>
                  <a:ext uri="{FF2B5EF4-FFF2-40B4-BE49-F238E27FC236}">
                    <a16:creationId xmlns:a16="http://schemas.microsoft.com/office/drawing/2014/main" id="{DAAB6CA2-E21C-4362-961C-8B875DCBC2F8}"/>
                  </a:ext>
                </a:extLst>
              </p:cNvPr>
              <p:cNvSpPr/>
              <p:nvPr/>
            </p:nvSpPr>
            <p:spPr>
              <a:xfrm rot="2230355">
                <a:off x="3853253" y="2994528"/>
                <a:ext cx="460911" cy="547829"/>
              </a:xfrm>
              <a:prstGeom prst="lightningBol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2" name="TextBox 14">
                <a:extLst>
                  <a:ext uri="{FF2B5EF4-FFF2-40B4-BE49-F238E27FC236}">
                    <a16:creationId xmlns:a16="http://schemas.microsoft.com/office/drawing/2014/main" id="{86517B16-CFD9-4C41-8D02-159D34D96C37}"/>
                  </a:ext>
                </a:extLst>
              </p:cNvPr>
              <p:cNvSpPr txBox="1"/>
              <p:nvPr/>
            </p:nvSpPr>
            <p:spPr>
              <a:xfrm>
                <a:off x="3125681" y="2649293"/>
                <a:ext cx="2052418" cy="441513"/>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67" b="1" dirty="0">
                    <a:ln w="0"/>
                    <a:solidFill>
                      <a:schemeClr val="accent1"/>
                    </a:solidFill>
                    <a:effectLst>
                      <a:outerShdw blurRad="38100" dist="25400" dir="5400000" algn="ctr" rotWithShape="0">
                        <a:srgbClr val="6E747A">
                          <a:alpha val="43000"/>
                        </a:srgbClr>
                      </a:outerShdw>
                    </a:effectLst>
                  </a:rPr>
                  <a:t>1st Commercial Li-ion</a:t>
                </a:r>
              </a:p>
            </p:txBody>
          </p:sp>
        </p:grpSp>
        <p:grpSp>
          <p:nvGrpSpPr>
            <p:cNvPr id="12" name="Group 11">
              <a:extLst>
                <a:ext uri="{FF2B5EF4-FFF2-40B4-BE49-F238E27FC236}">
                  <a16:creationId xmlns:a16="http://schemas.microsoft.com/office/drawing/2014/main" id="{77695F0E-1D1E-4462-ADD4-38628F584FB3}"/>
                </a:ext>
              </a:extLst>
            </p:cNvPr>
            <p:cNvGrpSpPr/>
            <p:nvPr/>
          </p:nvGrpSpPr>
          <p:grpSpPr>
            <a:xfrm>
              <a:off x="2356278" y="4258081"/>
              <a:ext cx="803924" cy="1217420"/>
              <a:chOff x="1574238" y="3138065"/>
              <a:chExt cx="602943" cy="913065"/>
            </a:xfrm>
          </p:grpSpPr>
          <p:sp>
            <p:nvSpPr>
              <p:cNvPr id="29" name="Lightning Bolt 28">
                <a:extLst>
                  <a:ext uri="{FF2B5EF4-FFF2-40B4-BE49-F238E27FC236}">
                    <a16:creationId xmlns:a16="http://schemas.microsoft.com/office/drawing/2014/main" id="{BF45E0BF-0A82-4433-80FB-0F31A5528C4B}"/>
                  </a:ext>
                </a:extLst>
              </p:cNvPr>
              <p:cNvSpPr/>
              <p:nvPr/>
            </p:nvSpPr>
            <p:spPr>
              <a:xfrm rot="2230355">
                <a:off x="1617427" y="3503301"/>
                <a:ext cx="460911" cy="547829"/>
              </a:xfrm>
              <a:prstGeom prst="lightningBol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0" name="Rectangle 29">
                <a:extLst>
                  <a:ext uri="{FF2B5EF4-FFF2-40B4-BE49-F238E27FC236}">
                    <a16:creationId xmlns:a16="http://schemas.microsoft.com/office/drawing/2014/main" id="{385E0119-9A52-4719-B9BB-3FAE548FA421}"/>
                  </a:ext>
                </a:extLst>
              </p:cNvPr>
              <p:cNvSpPr/>
              <p:nvPr/>
            </p:nvSpPr>
            <p:spPr>
              <a:xfrm>
                <a:off x="1574238" y="3138065"/>
                <a:ext cx="602943" cy="307825"/>
              </a:xfrm>
              <a:prstGeom prst="rect">
                <a:avLst/>
              </a:prstGeom>
              <a:noFill/>
            </p:spPr>
            <p:txBody>
              <a:bodyPr wrap="square" lIns="121920" tIns="60960" rIns="121920" bIns="6096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67" b="1" dirty="0">
                    <a:ln w="0"/>
                    <a:solidFill>
                      <a:schemeClr val="accent1"/>
                    </a:solidFill>
                    <a:effectLst>
                      <a:outerShdw blurRad="38100" dist="25400" dir="5400000" algn="ctr" rotWithShape="0">
                        <a:srgbClr val="6E747A">
                          <a:alpha val="43000"/>
                        </a:srgbClr>
                      </a:outerShdw>
                    </a:effectLst>
                  </a:rPr>
                  <a:t>R&amp;D</a:t>
                </a:r>
              </a:p>
            </p:txBody>
          </p:sp>
        </p:grpSp>
        <p:grpSp>
          <p:nvGrpSpPr>
            <p:cNvPr id="13" name="Group 12">
              <a:extLst>
                <a:ext uri="{FF2B5EF4-FFF2-40B4-BE49-F238E27FC236}">
                  <a16:creationId xmlns:a16="http://schemas.microsoft.com/office/drawing/2014/main" id="{DF32BEA0-897E-4935-B35C-A27404122B88}"/>
                </a:ext>
              </a:extLst>
            </p:cNvPr>
            <p:cNvGrpSpPr/>
            <p:nvPr/>
          </p:nvGrpSpPr>
          <p:grpSpPr>
            <a:xfrm>
              <a:off x="8305085" y="4262088"/>
              <a:ext cx="2517495" cy="1182694"/>
              <a:chOff x="5761533" y="1867144"/>
              <a:chExt cx="1888122" cy="887021"/>
            </a:xfrm>
          </p:grpSpPr>
          <p:sp>
            <p:nvSpPr>
              <p:cNvPr id="27" name="Lightning Bolt 26">
                <a:extLst>
                  <a:ext uri="{FF2B5EF4-FFF2-40B4-BE49-F238E27FC236}">
                    <a16:creationId xmlns:a16="http://schemas.microsoft.com/office/drawing/2014/main" id="{BF683479-FE5F-4B1D-A64D-57C181A9C963}"/>
                  </a:ext>
                </a:extLst>
              </p:cNvPr>
              <p:cNvSpPr/>
              <p:nvPr/>
            </p:nvSpPr>
            <p:spPr>
              <a:xfrm rot="2230355">
                <a:off x="6576843" y="2206336"/>
                <a:ext cx="460911" cy="547829"/>
              </a:xfrm>
              <a:prstGeom prst="lightningBol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8" name="Rectangle 27">
                <a:extLst>
                  <a:ext uri="{FF2B5EF4-FFF2-40B4-BE49-F238E27FC236}">
                    <a16:creationId xmlns:a16="http://schemas.microsoft.com/office/drawing/2014/main" id="{A23D1884-C40C-46DB-9F93-065D489F8C11}"/>
                  </a:ext>
                </a:extLst>
              </p:cNvPr>
              <p:cNvSpPr/>
              <p:nvPr/>
            </p:nvSpPr>
            <p:spPr>
              <a:xfrm>
                <a:off x="5761533" y="1867144"/>
                <a:ext cx="1888122" cy="307825"/>
              </a:xfrm>
              <a:prstGeom prst="rect">
                <a:avLst/>
              </a:prstGeom>
              <a:noFill/>
            </p:spPr>
            <p:txBody>
              <a:bodyPr wrap="square" lIns="121920" tIns="60960" rIns="121920" bIns="6096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67" b="1" dirty="0">
                    <a:ln w="0"/>
                    <a:solidFill>
                      <a:schemeClr val="accent1"/>
                    </a:solidFill>
                    <a:effectLst>
                      <a:outerShdw blurRad="38100" dist="25400" dir="5400000" algn="ctr" rotWithShape="0">
                        <a:srgbClr val="6E747A">
                          <a:alpha val="43000"/>
                        </a:srgbClr>
                      </a:outerShdw>
                    </a:effectLst>
                  </a:rPr>
                  <a:t>1st High Volume EV</a:t>
                </a:r>
              </a:p>
            </p:txBody>
          </p:sp>
        </p:grpSp>
        <p:grpSp>
          <p:nvGrpSpPr>
            <p:cNvPr id="14" name="Group 13">
              <a:extLst>
                <a:ext uri="{FF2B5EF4-FFF2-40B4-BE49-F238E27FC236}">
                  <a16:creationId xmlns:a16="http://schemas.microsoft.com/office/drawing/2014/main" id="{DF99C2CD-A038-4674-88FE-99F6FD3FD1E3}"/>
                </a:ext>
              </a:extLst>
            </p:cNvPr>
            <p:cNvGrpSpPr/>
            <p:nvPr/>
          </p:nvGrpSpPr>
          <p:grpSpPr>
            <a:xfrm>
              <a:off x="9132941" y="2909253"/>
              <a:ext cx="1132995" cy="1092311"/>
              <a:chOff x="6559104" y="2885226"/>
              <a:chExt cx="849746" cy="819233"/>
            </a:xfrm>
          </p:grpSpPr>
          <p:pic>
            <p:nvPicPr>
              <p:cNvPr id="24" name="Picture 23">
                <a:extLst>
                  <a:ext uri="{FF2B5EF4-FFF2-40B4-BE49-F238E27FC236}">
                    <a16:creationId xmlns:a16="http://schemas.microsoft.com/office/drawing/2014/main" id="{CA831A05-E27A-47A2-A7FC-76DDA24E63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59104" y="2885226"/>
                <a:ext cx="482775" cy="482775"/>
              </a:xfrm>
              <a:prstGeom prst="rect">
                <a:avLst/>
              </a:prstGeom>
            </p:spPr>
          </p:pic>
          <p:pic>
            <p:nvPicPr>
              <p:cNvPr id="25" name="Picture 24">
                <a:extLst>
                  <a:ext uri="{FF2B5EF4-FFF2-40B4-BE49-F238E27FC236}">
                    <a16:creationId xmlns:a16="http://schemas.microsoft.com/office/drawing/2014/main" id="{9BBDF957-E0B2-4C7F-A497-33677ADB82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62319" y="3000342"/>
                <a:ext cx="646531" cy="288989"/>
              </a:xfrm>
              <a:prstGeom prst="rect">
                <a:avLst/>
              </a:prstGeom>
            </p:spPr>
          </p:pic>
          <p:pic>
            <p:nvPicPr>
              <p:cNvPr id="26" name="Picture 25">
                <a:extLst>
                  <a:ext uri="{FF2B5EF4-FFF2-40B4-BE49-F238E27FC236}">
                    <a16:creationId xmlns:a16="http://schemas.microsoft.com/office/drawing/2014/main" id="{869E9D42-9B79-4D67-9140-D4F0ECF0F9A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00491" y="3415470"/>
                <a:ext cx="288989" cy="288989"/>
              </a:xfrm>
              <a:prstGeom prst="rect">
                <a:avLst/>
              </a:prstGeom>
            </p:spPr>
          </p:pic>
        </p:grpSp>
        <p:sp>
          <p:nvSpPr>
            <p:cNvPr id="15" name="Arrow: Chevron 14">
              <a:extLst>
                <a:ext uri="{FF2B5EF4-FFF2-40B4-BE49-F238E27FC236}">
                  <a16:creationId xmlns:a16="http://schemas.microsoft.com/office/drawing/2014/main" id="{06354F69-BE98-4424-A99B-8E51270DF5E4}"/>
                </a:ext>
              </a:extLst>
            </p:cNvPr>
            <p:cNvSpPr/>
            <p:nvPr/>
          </p:nvSpPr>
          <p:spPr>
            <a:xfrm>
              <a:off x="2702823" y="2211423"/>
              <a:ext cx="3223551" cy="30558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133" b="1" dirty="0">
                  <a:solidFill>
                    <a:schemeClr val="tx1"/>
                  </a:solidFill>
                </a:rPr>
                <a:t>~16 Years</a:t>
              </a:r>
            </a:p>
          </p:txBody>
        </p:sp>
        <p:sp>
          <p:nvSpPr>
            <p:cNvPr id="16" name="Arrow: Chevron 15">
              <a:extLst>
                <a:ext uri="{FF2B5EF4-FFF2-40B4-BE49-F238E27FC236}">
                  <a16:creationId xmlns:a16="http://schemas.microsoft.com/office/drawing/2014/main" id="{E503DEAD-EB93-46C1-AF92-08E8FEDEEB35}"/>
                </a:ext>
              </a:extLst>
            </p:cNvPr>
            <p:cNvSpPr/>
            <p:nvPr/>
          </p:nvSpPr>
          <p:spPr>
            <a:xfrm>
              <a:off x="5769700" y="2211423"/>
              <a:ext cx="3819680" cy="30558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solidFill>
                    <a:schemeClr val="tx1"/>
                  </a:solidFill>
                </a:rPr>
                <a:t>~18 Years</a:t>
              </a:r>
            </a:p>
          </p:txBody>
        </p:sp>
        <p:sp>
          <p:nvSpPr>
            <p:cNvPr id="17" name="Arrow: Chevron 16">
              <a:extLst>
                <a:ext uri="{FF2B5EF4-FFF2-40B4-BE49-F238E27FC236}">
                  <a16:creationId xmlns:a16="http://schemas.microsoft.com/office/drawing/2014/main" id="{A4CD198D-08F5-4B77-A798-898B95EDE0B2}"/>
                </a:ext>
              </a:extLst>
            </p:cNvPr>
            <p:cNvSpPr/>
            <p:nvPr/>
          </p:nvSpPr>
          <p:spPr>
            <a:xfrm>
              <a:off x="9412393" y="2211423"/>
              <a:ext cx="1843707" cy="30558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solidFill>
                    <a:schemeClr val="tx1"/>
                  </a:solidFill>
                </a:rPr>
                <a:t>8 Years</a:t>
              </a:r>
            </a:p>
          </p:txBody>
        </p:sp>
        <p:pic>
          <p:nvPicPr>
            <p:cNvPr id="18" name="Picture 17">
              <a:extLst>
                <a:ext uri="{FF2B5EF4-FFF2-40B4-BE49-F238E27FC236}">
                  <a16:creationId xmlns:a16="http://schemas.microsoft.com/office/drawing/2014/main" id="{4847CAB2-2857-4209-B51B-E6AB8065B48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56249" y="3413086"/>
              <a:ext cx="549164" cy="323867"/>
            </a:xfrm>
            <a:prstGeom prst="rect">
              <a:avLst/>
            </a:prstGeom>
          </p:spPr>
        </p:pic>
        <p:sp>
          <p:nvSpPr>
            <p:cNvPr id="19" name="Arrow: Chevron 18">
              <a:extLst>
                <a:ext uri="{FF2B5EF4-FFF2-40B4-BE49-F238E27FC236}">
                  <a16:creationId xmlns:a16="http://schemas.microsoft.com/office/drawing/2014/main" id="{B3162A78-01D8-40C2-99FE-68DBC5AF2421}"/>
                </a:ext>
              </a:extLst>
            </p:cNvPr>
            <p:cNvSpPr/>
            <p:nvPr/>
          </p:nvSpPr>
          <p:spPr>
            <a:xfrm>
              <a:off x="7573137" y="3431365"/>
              <a:ext cx="1463897" cy="30558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solidFill>
                    <a:schemeClr val="tx1"/>
                  </a:solidFill>
                </a:rPr>
                <a:t>13 Years</a:t>
              </a:r>
            </a:p>
          </p:txBody>
        </p:sp>
        <p:grpSp>
          <p:nvGrpSpPr>
            <p:cNvPr id="20" name="Group 19">
              <a:extLst>
                <a:ext uri="{FF2B5EF4-FFF2-40B4-BE49-F238E27FC236}">
                  <a16:creationId xmlns:a16="http://schemas.microsoft.com/office/drawing/2014/main" id="{D6F29265-7DBB-4E2D-93C4-CAD69298CE4A}"/>
                </a:ext>
              </a:extLst>
            </p:cNvPr>
            <p:cNvGrpSpPr/>
            <p:nvPr/>
          </p:nvGrpSpPr>
          <p:grpSpPr>
            <a:xfrm>
              <a:off x="2966979" y="4233417"/>
              <a:ext cx="1905848" cy="1252327"/>
              <a:chOff x="1230962" y="3111885"/>
              <a:chExt cx="1429386" cy="939245"/>
            </a:xfrm>
          </p:grpSpPr>
          <p:sp>
            <p:nvSpPr>
              <p:cNvPr id="22" name="Lightning Bolt 21">
                <a:extLst>
                  <a:ext uri="{FF2B5EF4-FFF2-40B4-BE49-F238E27FC236}">
                    <a16:creationId xmlns:a16="http://schemas.microsoft.com/office/drawing/2014/main" id="{F58827A5-7EE5-4A63-83D3-8A6E46D6C544}"/>
                  </a:ext>
                </a:extLst>
              </p:cNvPr>
              <p:cNvSpPr/>
              <p:nvPr/>
            </p:nvSpPr>
            <p:spPr>
              <a:xfrm rot="2230355">
                <a:off x="1571707" y="3503301"/>
                <a:ext cx="460911" cy="547829"/>
              </a:xfrm>
              <a:prstGeom prst="lightningBol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3" name="Rectangle 22">
                <a:extLst>
                  <a:ext uri="{FF2B5EF4-FFF2-40B4-BE49-F238E27FC236}">
                    <a16:creationId xmlns:a16="http://schemas.microsoft.com/office/drawing/2014/main" id="{08C767A3-E21F-4B6C-AB15-B4C9B1F9DF71}"/>
                  </a:ext>
                </a:extLst>
              </p:cNvPr>
              <p:cNvSpPr/>
              <p:nvPr/>
            </p:nvSpPr>
            <p:spPr>
              <a:xfrm>
                <a:off x="1230962" y="3111885"/>
                <a:ext cx="1429386" cy="307825"/>
              </a:xfrm>
              <a:prstGeom prst="rect">
                <a:avLst/>
              </a:prstGeom>
              <a:noFill/>
            </p:spPr>
            <p:txBody>
              <a:bodyPr wrap="square" lIns="121920" tIns="60960" rIns="121920" bIns="6096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67" b="1" dirty="0">
                    <a:ln w="0"/>
                    <a:solidFill>
                      <a:schemeClr val="accent1"/>
                    </a:solidFill>
                    <a:effectLst>
                      <a:outerShdw blurRad="38100" dist="25400" dir="5400000" algn="ctr" rotWithShape="0">
                        <a:srgbClr val="6E747A">
                          <a:alpha val="43000"/>
                        </a:srgbClr>
                      </a:outerShdw>
                    </a:effectLst>
                  </a:rPr>
                  <a:t>Goodenough</a:t>
                </a:r>
              </a:p>
            </p:txBody>
          </p:sp>
        </p:grpSp>
        <p:sp>
          <p:nvSpPr>
            <p:cNvPr id="21" name="Lightning Bolt 20">
              <a:extLst>
                <a:ext uri="{FF2B5EF4-FFF2-40B4-BE49-F238E27FC236}">
                  <a16:creationId xmlns:a16="http://schemas.microsoft.com/office/drawing/2014/main" id="{61091426-D059-4972-9420-C8E4D4F1BAEA}"/>
                </a:ext>
              </a:extLst>
            </p:cNvPr>
            <p:cNvSpPr/>
            <p:nvPr/>
          </p:nvSpPr>
          <p:spPr>
            <a:xfrm rot="2230355">
              <a:off x="6791957" y="4727805"/>
              <a:ext cx="614548" cy="730439"/>
            </a:xfrm>
            <a:prstGeom prst="lightningBol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sp>
        <p:nvSpPr>
          <p:cNvPr id="33" name="Espace réservé du texte 4">
            <a:extLst>
              <a:ext uri="{FF2B5EF4-FFF2-40B4-BE49-F238E27FC236}">
                <a16:creationId xmlns:a16="http://schemas.microsoft.com/office/drawing/2014/main" id="{3E97912A-7079-4CEF-A3ED-1165606C8E34}"/>
              </a:ext>
            </a:extLst>
          </p:cNvPr>
          <p:cNvSpPr txBox="1">
            <a:spLocks/>
          </p:cNvSpPr>
          <p:nvPr/>
        </p:nvSpPr>
        <p:spPr>
          <a:xfrm>
            <a:off x="4236643" y="5482558"/>
            <a:ext cx="2770411" cy="232435"/>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fr-FR" sz="1200" b="1" dirty="0">
                <a:latin typeface="Arial" pitchFamily="34" charset="0"/>
                <a:cs typeface="Arial" pitchFamily="34" charset="0"/>
              </a:rPr>
              <a:t>Source: Dr. John Warner, 2018</a:t>
            </a:r>
          </a:p>
        </p:txBody>
      </p:sp>
    </p:spTree>
    <p:extLst>
      <p:ext uri="{BB962C8B-B14F-4D97-AF65-F5344CB8AC3E}">
        <p14:creationId xmlns:p14="http://schemas.microsoft.com/office/powerpoint/2010/main" val="1459837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BFC10-1635-43B6-9F75-51AA81A7466E}"/>
              </a:ext>
            </a:extLst>
          </p:cNvPr>
          <p:cNvSpPr>
            <a:spLocks noGrp="1"/>
          </p:cNvSpPr>
          <p:nvPr>
            <p:ph type="title"/>
          </p:nvPr>
        </p:nvSpPr>
        <p:spPr>
          <a:xfrm>
            <a:off x="452793" y="577707"/>
            <a:ext cx="9141219" cy="736600"/>
          </a:xfrm>
        </p:spPr>
        <p:txBody>
          <a:bodyPr>
            <a:normAutofit fontScale="90000"/>
          </a:bodyPr>
          <a:lstStyle/>
          <a:p>
            <a:r>
              <a:rPr lang="en-US" dirty="0"/>
              <a:t>Adoption of Liquidous State LIB’s: How Mature?</a:t>
            </a:r>
          </a:p>
        </p:txBody>
      </p:sp>
      <p:grpSp>
        <p:nvGrpSpPr>
          <p:cNvPr id="4" name="Group 3" descr="Adoption Rate vs. Time">
            <a:extLst>
              <a:ext uri="{FF2B5EF4-FFF2-40B4-BE49-F238E27FC236}">
                <a16:creationId xmlns:a16="http://schemas.microsoft.com/office/drawing/2014/main" id="{C94061A4-2FC6-407D-ABB1-80C6448BB2D0}"/>
              </a:ext>
            </a:extLst>
          </p:cNvPr>
          <p:cNvGrpSpPr/>
          <p:nvPr/>
        </p:nvGrpSpPr>
        <p:grpSpPr>
          <a:xfrm>
            <a:off x="677798" y="1768839"/>
            <a:ext cx="8691207" cy="4397781"/>
            <a:chOff x="1304675" y="1391614"/>
            <a:chExt cx="9509669" cy="4068804"/>
          </a:xfrm>
        </p:grpSpPr>
        <p:sp>
          <p:nvSpPr>
            <p:cNvPr id="5" name="Rectangle 4">
              <a:extLst>
                <a:ext uri="{FF2B5EF4-FFF2-40B4-BE49-F238E27FC236}">
                  <a16:creationId xmlns:a16="http://schemas.microsoft.com/office/drawing/2014/main" id="{44FFCB19-92AF-4E7D-8775-188A6E101930}"/>
                </a:ext>
              </a:extLst>
            </p:cNvPr>
            <p:cNvSpPr/>
            <p:nvPr/>
          </p:nvSpPr>
          <p:spPr>
            <a:xfrm>
              <a:off x="1815136" y="1391614"/>
              <a:ext cx="8999208" cy="3601397"/>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350"/>
            </a:p>
          </p:txBody>
        </p:sp>
        <p:sp>
          <p:nvSpPr>
            <p:cNvPr id="6" name="Freeform: Shape 5">
              <a:extLst>
                <a:ext uri="{FF2B5EF4-FFF2-40B4-BE49-F238E27FC236}">
                  <a16:creationId xmlns:a16="http://schemas.microsoft.com/office/drawing/2014/main" id="{565C6063-CDA7-4886-8143-5EB0EF116B14}"/>
                </a:ext>
              </a:extLst>
            </p:cNvPr>
            <p:cNvSpPr/>
            <p:nvPr/>
          </p:nvSpPr>
          <p:spPr>
            <a:xfrm>
              <a:off x="2262782" y="1846745"/>
              <a:ext cx="6899908" cy="3085020"/>
            </a:xfrm>
            <a:custGeom>
              <a:avLst/>
              <a:gdLst>
                <a:gd name="connsiteX0" fmla="*/ 0 w 3144129"/>
                <a:gd name="connsiteY0" fmla="*/ 2018742 h 2030247"/>
                <a:gd name="connsiteX1" fmla="*/ 344659 w 3144129"/>
                <a:gd name="connsiteY1" fmla="*/ 2018742 h 2030247"/>
                <a:gd name="connsiteX2" fmla="*/ 829994 w 3144129"/>
                <a:gd name="connsiteY2" fmla="*/ 1899167 h 2030247"/>
                <a:gd name="connsiteX3" fmla="*/ 1287194 w 3144129"/>
                <a:gd name="connsiteY3" fmla="*/ 1589677 h 2030247"/>
                <a:gd name="connsiteX4" fmla="*/ 1688123 w 3144129"/>
                <a:gd name="connsiteY4" fmla="*/ 766717 h 2030247"/>
                <a:gd name="connsiteX5" fmla="*/ 2039815 w 3144129"/>
                <a:gd name="connsiteY5" fmla="*/ 281382 h 2030247"/>
                <a:gd name="connsiteX6" fmla="*/ 2708031 w 3144129"/>
                <a:gd name="connsiteY6" fmla="*/ 35197 h 2030247"/>
                <a:gd name="connsiteX7" fmla="*/ 3144129 w 3144129"/>
                <a:gd name="connsiteY7" fmla="*/ 7062 h 2030247"/>
                <a:gd name="connsiteX0" fmla="*/ 0 w 3144129"/>
                <a:gd name="connsiteY0" fmla="*/ 2013703 h 2025208"/>
                <a:gd name="connsiteX1" fmla="*/ 344659 w 3144129"/>
                <a:gd name="connsiteY1" fmla="*/ 2013703 h 2025208"/>
                <a:gd name="connsiteX2" fmla="*/ 829994 w 3144129"/>
                <a:gd name="connsiteY2" fmla="*/ 1894128 h 2025208"/>
                <a:gd name="connsiteX3" fmla="*/ 1287194 w 3144129"/>
                <a:gd name="connsiteY3" fmla="*/ 1584638 h 2025208"/>
                <a:gd name="connsiteX4" fmla="*/ 1688123 w 3144129"/>
                <a:gd name="connsiteY4" fmla="*/ 761678 h 2025208"/>
                <a:gd name="connsiteX5" fmla="*/ 2039815 w 3144129"/>
                <a:gd name="connsiteY5" fmla="*/ 276343 h 2025208"/>
                <a:gd name="connsiteX6" fmla="*/ 2539155 w 3144129"/>
                <a:gd name="connsiteY6" fmla="*/ 58990 h 2025208"/>
                <a:gd name="connsiteX7" fmla="*/ 3144129 w 3144129"/>
                <a:gd name="connsiteY7" fmla="*/ 2023 h 202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4129" h="2025208">
                  <a:moveTo>
                    <a:pt x="0" y="2013703"/>
                  </a:moveTo>
                  <a:cubicBezTo>
                    <a:pt x="103163" y="2023667"/>
                    <a:pt x="206327" y="2033632"/>
                    <a:pt x="344659" y="2013703"/>
                  </a:cubicBezTo>
                  <a:cubicBezTo>
                    <a:pt x="482991" y="1993774"/>
                    <a:pt x="672905" y="1965639"/>
                    <a:pt x="829994" y="1894128"/>
                  </a:cubicBezTo>
                  <a:cubicBezTo>
                    <a:pt x="987083" y="1822617"/>
                    <a:pt x="1144173" y="1773380"/>
                    <a:pt x="1287194" y="1584638"/>
                  </a:cubicBezTo>
                  <a:cubicBezTo>
                    <a:pt x="1430215" y="1395896"/>
                    <a:pt x="1562686" y="979727"/>
                    <a:pt x="1688123" y="761678"/>
                  </a:cubicBezTo>
                  <a:cubicBezTo>
                    <a:pt x="1813560" y="543629"/>
                    <a:pt x="1897976" y="393458"/>
                    <a:pt x="2039815" y="276343"/>
                  </a:cubicBezTo>
                  <a:cubicBezTo>
                    <a:pt x="2181654" y="159228"/>
                    <a:pt x="2355103" y="104710"/>
                    <a:pt x="2539155" y="58990"/>
                  </a:cubicBezTo>
                  <a:cubicBezTo>
                    <a:pt x="2723207" y="13270"/>
                    <a:pt x="3018106" y="-6770"/>
                    <a:pt x="3144129" y="2023"/>
                  </a:cubicBez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sz="1350"/>
            </a:p>
          </p:txBody>
        </p:sp>
        <p:cxnSp>
          <p:nvCxnSpPr>
            <p:cNvPr id="7" name="Straight Connector 6">
              <a:extLst>
                <a:ext uri="{FF2B5EF4-FFF2-40B4-BE49-F238E27FC236}">
                  <a16:creationId xmlns:a16="http://schemas.microsoft.com/office/drawing/2014/main" id="{92721262-1559-4E9D-84F2-187D3BD0E672}"/>
                </a:ext>
              </a:extLst>
            </p:cNvPr>
            <p:cNvCxnSpPr/>
            <p:nvPr/>
          </p:nvCxnSpPr>
          <p:spPr>
            <a:xfrm flipV="1">
              <a:off x="2988273" y="1391614"/>
              <a:ext cx="0" cy="3616017"/>
            </a:xfrm>
            <a:prstGeom prst="line">
              <a:avLst/>
            </a:prstGeom>
          </p:spPr>
          <p:style>
            <a:lnRef idx="1">
              <a:schemeClr val="accent3"/>
            </a:lnRef>
            <a:fillRef idx="0">
              <a:schemeClr val="accent3"/>
            </a:fillRef>
            <a:effectRef idx="0">
              <a:schemeClr val="accent3"/>
            </a:effectRef>
            <a:fontRef idx="minor">
              <a:schemeClr val="tx1"/>
            </a:fontRef>
          </p:style>
        </p:cxnSp>
        <p:cxnSp>
          <p:nvCxnSpPr>
            <p:cNvPr id="8" name="Straight Connector 7">
              <a:extLst>
                <a:ext uri="{FF2B5EF4-FFF2-40B4-BE49-F238E27FC236}">
                  <a16:creationId xmlns:a16="http://schemas.microsoft.com/office/drawing/2014/main" id="{30A5401D-7DB3-4B94-A46F-047C9A821537}"/>
                </a:ext>
              </a:extLst>
            </p:cNvPr>
            <p:cNvCxnSpPr/>
            <p:nvPr/>
          </p:nvCxnSpPr>
          <p:spPr>
            <a:xfrm flipV="1">
              <a:off x="4079088" y="1391614"/>
              <a:ext cx="0" cy="3616017"/>
            </a:xfrm>
            <a:prstGeom prst="line">
              <a:avLst/>
            </a:prstGeom>
          </p:spPr>
          <p:style>
            <a:lnRef idx="1">
              <a:schemeClr val="accent3"/>
            </a:lnRef>
            <a:fillRef idx="0">
              <a:schemeClr val="accent3"/>
            </a:fillRef>
            <a:effectRef idx="0">
              <a:schemeClr val="accent3"/>
            </a:effectRef>
            <a:fontRef idx="minor">
              <a:schemeClr val="tx1"/>
            </a:fontRef>
          </p:style>
        </p:cxnSp>
        <p:cxnSp>
          <p:nvCxnSpPr>
            <p:cNvPr id="9" name="Straight Connector 8">
              <a:extLst>
                <a:ext uri="{FF2B5EF4-FFF2-40B4-BE49-F238E27FC236}">
                  <a16:creationId xmlns:a16="http://schemas.microsoft.com/office/drawing/2014/main" id="{1ADF5FB6-638C-4439-B716-0CCFEB483639}"/>
                </a:ext>
              </a:extLst>
            </p:cNvPr>
            <p:cNvCxnSpPr/>
            <p:nvPr/>
          </p:nvCxnSpPr>
          <p:spPr>
            <a:xfrm flipV="1">
              <a:off x="7953531" y="1391614"/>
              <a:ext cx="0" cy="3616016"/>
            </a:xfrm>
            <a:prstGeom prst="line">
              <a:avLst/>
            </a:prstGeom>
          </p:spPr>
          <p:style>
            <a:lnRef idx="1">
              <a:schemeClr val="accent3"/>
            </a:lnRef>
            <a:fillRef idx="0">
              <a:schemeClr val="accent3"/>
            </a:fillRef>
            <a:effectRef idx="0">
              <a:schemeClr val="accent3"/>
            </a:effectRef>
            <a:fontRef idx="minor">
              <a:schemeClr val="tx1"/>
            </a:fontRef>
          </p:style>
        </p:cxnSp>
        <p:sp>
          <p:nvSpPr>
            <p:cNvPr id="10" name="TextBox 9">
              <a:extLst>
                <a:ext uri="{FF2B5EF4-FFF2-40B4-BE49-F238E27FC236}">
                  <a16:creationId xmlns:a16="http://schemas.microsoft.com/office/drawing/2014/main" id="{9F130D76-C1E2-402D-BA08-706C9C1951EF}"/>
                </a:ext>
              </a:extLst>
            </p:cNvPr>
            <p:cNvSpPr txBox="1"/>
            <p:nvPr/>
          </p:nvSpPr>
          <p:spPr>
            <a:xfrm>
              <a:off x="1682519" y="1409117"/>
              <a:ext cx="1449742" cy="281256"/>
            </a:xfrm>
            <a:prstGeom prst="rect">
              <a:avLst/>
            </a:prstGeom>
            <a:noFill/>
          </p:spPr>
          <p:txBody>
            <a:bodyPr wrap="square" rtlCol="0">
              <a:spAutoFit/>
            </a:bodyPr>
            <a:lstStyle/>
            <a:p>
              <a:pPr algn="ctr"/>
              <a:r>
                <a:rPr lang="en-US" sz="1350" b="1" dirty="0">
                  <a:solidFill>
                    <a:srgbClr val="0070C0"/>
                  </a:solidFill>
                  <a:latin typeface="Arial" pitchFamily="34" charset="0"/>
                  <a:cs typeface="Arial" pitchFamily="34" charset="0"/>
                </a:rPr>
                <a:t>Awareness</a:t>
              </a:r>
            </a:p>
          </p:txBody>
        </p:sp>
        <p:sp>
          <p:nvSpPr>
            <p:cNvPr id="11" name="TextBox 10">
              <a:extLst>
                <a:ext uri="{FF2B5EF4-FFF2-40B4-BE49-F238E27FC236}">
                  <a16:creationId xmlns:a16="http://schemas.microsoft.com/office/drawing/2014/main" id="{39906ABF-FBB4-486F-9C7D-721625EE9990}"/>
                </a:ext>
              </a:extLst>
            </p:cNvPr>
            <p:cNvSpPr txBox="1"/>
            <p:nvPr/>
          </p:nvSpPr>
          <p:spPr>
            <a:xfrm>
              <a:off x="2777262" y="1409117"/>
              <a:ext cx="1449751" cy="670688"/>
            </a:xfrm>
            <a:prstGeom prst="rect">
              <a:avLst/>
            </a:prstGeom>
            <a:noFill/>
          </p:spPr>
          <p:txBody>
            <a:bodyPr wrap="square" rtlCol="0">
              <a:spAutoFit/>
            </a:bodyPr>
            <a:lstStyle/>
            <a:p>
              <a:pPr algn="ctr"/>
              <a:r>
                <a:rPr lang="en-US" sz="1350" b="1" dirty="0">
                  <a:solidFill>
                    <a:srgbClr val="0070C0"/>
                  </a:solidFill>
                  <a:latin typeface="Arial" pitchFamily="34" charset="0"/>
                  <a:cs typeface="Arial" pitchFamily="34" charset="0"/>
                </a:rPr>
                <a:t>Trial</a:t>
              </a:r>
            </a:p>
            <a:p>
              <a:pPr algn="ctr"/>
              <a:r>
                <a:rPr lang="en-US" sz="1350" b="1" dirty="0">
                  <a:solidFill>
                    <a:srgbClr val="0070C0"/>
                  </a:solidFill>
                  <a:latin typeface="Arial" pitchFamily="34" charset="0"/>
                  <a:cs typeface="Arial" pitchFamily="34" charset="0"/>
                </a:rPr>
                <a:t>&amp; Early</a:t>
              </a:r>
            </a:p>
            <a:p>
              <a:pPr algn="ctr"/>
              <a:r>
                <a:rPr lang="en-US" sz="1350" b="1" dirty="0">
                  <a:solidFill>
                    <a:srgbClr val="0070C0"/>
                  </a:solidFill>
                  <a:latin typeface="Arial" pitchFamily="34" charset="0"/>
                  <a:cs typeface="Arial" pitchFamily="34" charset="0"/>
                </a:rPr>
                <a:t>Adopters</a:t>
              </a:r>
            </a:p>
          </p:txBody>
        </p:sp>
        <p:sp>
          <p:nvSpPr>
            <p:cNvPr id="12" name="TextBox 11">
              <a:extLst>
                <a:ext uri="{FF2B5EF4-FFF2-40B4-BE49-F238E27FC236}">
                  <a16:creationId xmlns:a16="http://schemas.microsoft.com/office/drawing/2014/main" id="{4FB18F1A-8896-43A3-B97F-F8061621D80A}"/>
                </a:ext>
              </a:extLst>
            </p:cNvPr>
            <p:cNvSpPr txBox="1"/>
            <p:nvPr/>
          </p:nvSpPr>
          <p:spPr>
            <a:xfrm>
              <a:off x="4646657" y="1409117"/>
              <a:ext cx="2941208" cy="281256"/>
            </a:xfrm>
            <a:prstGeom prst="rect">
              <a:avLst/>
            </a:prstGeom>
            <a:noFill/>
          </p:spPr>
          <p:txBody>
            <a:bodyPr wrap="square" rtlCol="0">
              <a:spAutoFit/>
            </a:bodyPr>
            <a:lstStyle/>
            <a:p>
              <a:pPr algn="ctr"/>
              <a:r>
                <a:rPr lang="en-US" sz="1350" b="1" dirty="0">
                  <a:solidFill>
                    <a:srgbClr val="0070C0"/>
                  </a:solidFill>
                  <a:latin typeface="Arial" pitchFamily="34" charset="0"/>
                  <a:cs typeface="Arial" pitchFamily="34" charset="0"/>
                </a:rPr>
                <a:t>Mass Market</a:t>
              </a:r>
            </a:p>
          </p:txBody>
        </p:sp>
        <p:sp>
          <p:nvSpPr>
            <p:cNvPr id="13" name="TextBox 12">
              <a:extLst>
                <a:ext uri="{FF2B5EF4-FFF2-40B4-BE49-F238E27FC236}">
                  <a16:creationId xmlns:a16="http://schemas.microsoft.com/office/drawing/2014/main" id="{2AD02799-833A-49B2-9856-12976423E805}"/>
                </a:ext>
              </a:extLst>
            </p:cNvPr>
            <p:cNvSpPr txBox="1"/>
            <p:nvPr/>
          </p:nvSpPr>
          <p:spPr>
            <a:xfrm>
              <a:off x="7692081" y="1409117"/>
              <a:ext cx="2941208" cy="281256"/>
            </a:xfrm>
            <a:prstGeom prst="rect">
              <a:avLst/>
            </a:prstGeom>
            <a:noFill/>
          </p:spPr>
          <p:txBody>
            <a:bodyPr wrap="square" rtlCol="0">
              <a:spAutoFit/>
            </a:bodyPr>
            <a:lstStyle/>
            <a:p>
              <a:pPr algn="ctr"/>
              <a:r>
                <a:rPr lang="en-US" sz="1350" b="1" dirty="0">
                  <a:solidFill>
                    <a:srgbClr val="0070C0"/>
                  </a:solidFill>
                  <a:latin typeface="Arial" pitchFamily="34" charset="0"/>
                  <a:cs typeface="Arial" pitchFamily="34" charset="0"/>
                </a:rPr>
                <a:t>Saturation</a:t>
              </a:r>
            </a:p>
          </p:txBody>
        </p:sp>
        <p:sp>
          <p:nvSpPr>
            <p:cNvPr id="14" name="TextBox 13">
              <a:extLst>
                <a:ext uri="{FF2B5EF4-FFF2-40B4-BE49-F238E27FC236}">
                  <a16:creationId xmlns:a16="http://schemas.microsoft.com/office/drawing/2014/main" id="{E4AF66B0-4CCE-477A-9B02-DD4F58348F0E}"/>
                </a:ext>
              </a:extLst>
            </p:cNvPr>
            <p:cNvSpPr txBox="1"/>
            <p:nvPr/>
          </p:nvSpPr>
          <p:spPr>
            <a:xfrm>
              <a:off x="4750873" y="5118733"/>
              <a:ext cx="2941208" cy="341685"/>
            </a:xfrm>
            <a:prstGeom prst="rect">
              <a:avLst/>
            </a:prstGeom>
            <a:noFill/>
          </p:spPr>
          <p:txBody>
            <a:bodyPr wrap="square" rtlCol="0">
              <a:spAutoFit/>
            </a:bodyPr>
            <a:lstStyle/>
            <a:p>
              <a:pPr algn="ctr"/>
              <a:r>
                <a:rPr lang="en-US" sz="1350" b="1" dirty="0">
                  <a:solidFill>
                    <a:srgbClr val="0070C0"/>
                  </a:solidFill>
                </a:rPr>
                <a:t>Time</a:t>
              </a:r>
            </a:p>
          </p:txBody>
        </p:sp>
        <p:sp>
          <p:nvSpPr>
            <p:cNvPr id="15" name="TextBox 14">
              <a:extLst>
                <a:ext uri="{FF2B5EF4-FFF2-40B4-BE49-F238E27FC236}">
                  <a16:creationId xmlns:a16="http://schemas.microsoft.com/office/drawing/2014/main" id="{15C98B48-709D-4803-A3F4-3D7CAE3D1EE8}"/>
                </a:ext>
              </a:extLst>
            </p:cNvPr>
            <p:cNvSpPr txBox="1"/>
            <p:nvPr/>
          </p:nvSpPr>
          <p:spPr>
            <a:xfrm rot="16200000">
              <a:off x="457755" y="2806712"/>
              <a:ext cx="2041603" cy="347763"/>
            </a:xfrm>
            <a:prstGeom prst="rect">
              <a:avLst/>
            </a:prstGeom>
            <a:noFill/>
          </p:spPr>
          <p:txBody>
            <a:bodyPr wrap="square" rtlCol="0">
              <a:spAutoFit/>
            </a:bodyPr>
            <a:lstStyle/>
            <a:p>
              <a:pPr algn="ctr"/>
              <a:r>
                <a:rPr lang="en-US" sz="1350" b="1" dirty="0">
                  <a:solidFill>
                    <a:srgbClr val="0070C0"/>
                  </a:solidFill>
                  <a:latin typeface="Arial" pitchFamily="34" charset="0"/>
                  <a:cs typeface="Arial" pitchFamily="34" charset="0"/>
                </a:rPr>
                <a:t>Adoption Rate</a:t>
              </a:r>
            </a:p>
          </p:txBody>
        </p:sp>
        <p:grpSp>
          <p:nvGrpSpPr>
            <p:cNvPr id="16" name="Group 15">
              <a:extLst>
                <a:ext uri="{FF2B5EF4-FFF2-40B4-BE49-F238E27FC236}">
                  <a16:creationId xmlns:a16="http://schemas.microsoft.com/office/drawing/2014/main" id="{089DCB19-1060-47DB-89A1-C3B0D7A4CEBB}"/>
                </a:ext>
              </a:extLst>
            </p:cNvPr>
            <p:cNvGrpSpPr/>
            <p:nvPr/>
          </p:nvGrpSpPr>
          <p:grpSpPr>
            <a:xfrm>
              <a:off x="2468261" y="4511843"/>
              <a:ext cx="1280665" cy="430000"/>
              <a:chOff x="2240970" y="3720979"/>
              <a:chExt cx="960499" cy="322500"/>
            </a:xfrm>
          </p:grpSpPr>
          <p:sp>
            <p:nvSpPr>
              <p:cNvPr id="29" name="Diamond 28">
                <a:extLst>
                  <a:ext uri="{FF2B5EF4-FFF2-40B4-BE49-F238E27FC236}">
                    <a16:creationId xmlns:a16="http://schemas.microsoft.com/office/drawing/2014/main" id="{8AE01632-2EEE-4F7C-A59D-6C9498B31F70}"/>
                  </a:ext>
                </a:extLst>
              </p:cNvPr>
              <p:cNvSpPr/>
              <p:nvPr/>
            </p:nvSpPr>
            <p:spPr>
              <a:xfrm>
                <a:off x="2922759" y="3952039"/>
                <a:ext cx="105802" cy="91440"/>
              </a:xfrm>
              <a:prstGeom prst="diamon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p>
            </p:txBody>
          </p:sp>
          <p:sp>
            <p:nvSpPr>
              <p:cNvPr id="30" name="TextBox 29">
                <a:extLst>
                  <a:ext uri="{FF2B5EF4-FFF2-40B4-BE49-F238E27FC236}">
                    <a16:creationId xmlns:a16="http://schemas.microsoft.com/office/drawing/2014/main" id="{0FEFCD85-E22B-46FA-8FC7-2B466B92ACF5}"/>
                  </a:ext>
                </a:extLst>
              </p:cNvPr>
              <p:cNvSpPr txBox="1"/>
              <p:nvPr/>
            </p:nvSpPr>
            <p:spPr>
              <a:xfrm>
                <a:off x="2240970" y="3720979"/>
                <a:ext cx="960499" cy="256264"/>
              </a:xfrm>
              <a:prstGeom prst="rect">
                <a:avLst/>
              </a:prstGeom>
              <a:noFill/>
            </p:spPr>
            <p:txBody>
              <a:bodyPr wrap="square" rtlCol="0">
                <a:spAutoFit/>
              </a:bodyPr>
              <a:lstStyle/>
              <a:p>
                <a:pPr algn="ctr"/>
                <a:r>
                  <a:rPr lang="en-US" sz="1350" dirty="0"/>
                  <a:t>2 ½%</a:t>
                </a:r>
              </a:p>
            </p:txBody>
          </p:sp>
        </p:grpSp>
        <p:grpSp>
          <p:nvGrpSpPr>
            <p:cNvPr id="17" name="Group 16">
              <a:extLst>
                <a:ext uri="{FF2B5EF4-FFF2-40B4-BE49-F238E27FC236}">
                  <a16:creationId xmlns:a16="http://schemas.microsoft.com/office/drawing/2014/main" id="{3910AAFE-2A8B-43B9-9DD2-D5CB595789AA}"/>
                </a:ext>
              </a:extLst>
            </p:cNvPr>
            <p:cNvGrpSpPr/>
            <p:nvPr/>
          </p:nvGrpSpPr>
          <p:grpSpPr>
            <a:xfrm>
              <a:off x="3230544" y="4380460"/>
              <a:ext cx="1280665" cy="468439"/>
              <a:chOff x="2812682" y="3622438"/>
              <a:chExt cx="960499" cy="351329"/>
            </a:xfrm>
          </p:grpSpPr>
          <p:sp>
            <p:nvSpPr>
              <p:cNvPr id="27" name="Diamond 26">
                <a:extLst>
                  <a:ext uri="{FF2B5EF4-FFF2-40B4-BE49-F238E27FC236}">
                    <a16:creationId xmlns:a16="http://schemas.microsoft.com/office/drawing/2014/main" id="{EC1F3804-A81B-40A0-A06F-0B75BB95289F}"/>
                  </a:ext>
                </a:extLst>
              </p:cNvPr>
              <p:cNvSpPr/>
              <p:nvPr/>
            </p:nvSpPr>
            <p:spPr>
              <a:xfrm>
                <a:off x="3248743" y="3882327"/>
                <a:ext cx="105802" cy="91440"/>
              </a:xfrm>
              <a:prstGeom prst="diamon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p>
            </p:txBody>
          </p:sp>
          <p:sp>
            <p:nvSpPr>
              <p:cNvPr id="28" name="TextBox 27">
                <a:extLst>
                  <a:ext uri="{FF2B5EF4-FFF2-40B4-BE49-F238E27FC236}">
                    <a16:creationId xmlns:a16="http://schemas.microsoft.com/office/drawing/2014/main" id="{E915DA3F-372C-4838-990C-920B7D49D058}"/>
                  </a:ext>
                </a:extLst>
              </p:cNvPr>
              <p:cNvSpPr txBox="1"/>
              <p:nvPr/>
            </p:nvSpPr>
            <p:spPr>
              <a:xfrm>
                <a:off x="2812682" y="3622438"/>
                <a:ext cx="960499" cy="256264"/>
              </a:xfrm>
              <a:prstGeom prst="rect">
                <a:avLst/>
              </a:prstGeom>
              <a:noFill/>
            </p:spPr>
            <p:txBody>
              <a:bodyPr wrap="square" rtlCol="0">
                <a:spAutoFit/>
              </a:bodyPr>
              <a:lstStyle/>
              <a:p>
                <a:pPr algn="ctr"/>
                <a:r>
                  <a:rPr lang="en-US" sz="1350" dirty="0"/>
                  <a:t>5%</a:t>
                </a:r>
              </a:p>
            </p:txBody>
          </p:sp>
        </p:grpSp>
        <p:grpSp>
          <p:nvGrpSpPr>
            <p:cNvPr id="18" name="Group 17">
              <a:extLst>
                <a:ext uri="{FF2B5EF4-FFF2-40B4-BE49-F238E27FC236}">
                  <a16:creationId xmlns:a16="http://schemas.microsoft.com/office/drawing/2014/main" id="{1127FAB3-2F16-4E45-BF33-81AA8CD968A4}"/>
                </a:ext>
              </a:extLst>
            </p:cNvPr>
            <p:cNvGrpSpPr/>
            <p:nvPr/>
          </p:nvGrpSpPr>
          <p:grpSpPr>
            <a:xfrm>
              <a:off x="3719252" y="4230695"/>
              <a:ext cx="1280665" cy="435549"/>
              <a:chOff x="3179213" y="3510124"/>
              <a:chExt cx="960499" cy="326662"/>
            </a:xfrm>
          </p:grpSpPr>
          <p:sp>
            <p:nvSpPr>
              <p:cNvPr id="25" name="Diamond 24">
                <a:extLst>
                  <a:ext uri="{FF2B5EF4-FFF2-40B4-BE49-F238E27FC236}">
                    <a16:creationId xmlns:a16="http://schemas.microsoft.com/office/drawing/2014/main" id="{E26F3ECA-753E-4BB8-8059-589AAD32042C}"/>
                  </a:ext>
                </a:extLst>
              </p:cNvPr>
              <p:cNvSpPr/>
              <p:nvPr/>
            </p:nvSpPr>
            <p:spPr>
              <a:xfrm>
                <a:off x="3694197" y="3745346"/>
                <a:ext cx="105802" cy="91440"/>
              </a:xfrm>
              <a:prstGeom prst="diamon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p>
            </p:txBody>
          </p:sp>
          <p:sp>
            <p:nvSpPr>
              <p:cNvPr id="26" name="TextBox 25">
                <a:extLst>
                  <a:ext uri="{FF2B5EF4-FFF2-40B4-BE49-F238E27FC236}">
                    <a16:creationId xmlns:a16="http://schemas.microsoft.com/office/drawing/2014/main" id="{DB2ED847-3752-4FC0-991E-D9E97C0593CF}"/>
                  </a:ext>
                </a:extLst>
              </p:cNvPr>
              <p:cNvSpPr txBox="1"/>
              <p:nvPr/>
            </p:nvSpPr>
            <p:spPr>
              <a:xfrm>
                <a:off x="3179213" y="3510124"/>
                <a:ext cx="960499" cy="256264"/>
              </a:xfrm>
              <a:prstGeom prst="rect">
                <a:avLst/>
              </a:prstGeom>
              <a:noFill/>
            </p:spPr>
            <p:txBody>
              <a:bodyPr wrap="square" rtlCol="0">
                <a:spAutoFit/>
              </a:bodyPr>
              <a:lstStyle/>
              <a:p>
                <a:pPr algn="ctr"/>
                <a:r>
                  <a:rPr lang="en-US" sz="1350" dirty="0"/>
                  <a:t>10%</a:t>
                </a:r>
              </a:p>
            </p:txBody>
          </p:sp>
        </p:grpSp>
        <p:grpSp>
          <p:nvGrpSpPr>
            <p:cNvPr id="19" name="Group 18">
              <a:extLst>
                <a:ext uri="{FF2B5EF4-FFF2-40B4-BE49-F238E27FC236}">
                  <a16:creationId xmlns:a16="http://schemas.microsoft.com/office/drawing/2014/main" id="{0C488F21-CCCB-4F1D-AA69-C399159DC88A}"/>
                </a:ext>
              </a:extLst>
            </p:cNvPr>
            <p:cNvGrpSpPr/>
            <p:nvPr/>
          </p:nvGrpSpPr>
          <p:grpSpPr>
            <a:xfrm>
              <a:off x="4166457" y="4028344"/>
              <a:ext cx="1280665" cy="454304"/>
              <a:chOff x="3514617" y="3358355"/>
              <a:chExt cx="960499" cy="340728"/>
            </a:xfrm>
          </p:grpSpPr>
          <p:sp>
            <p:nvSpPr>
              <p:cNvPr id="23" name="Diamond 22">
                <a:extLst>
                  <a:ext uri="{FF2B5EF4-FFF2-40B4-BE49-F238E27FC236}">
                    <a16:creationId xmlns:a16="http://schemas.microsoft.com/office/drawing/2014/main" id="{5AECF4DE-D877-4F6A-AAB2-9409277AFA7C}"/>
                  </a:ext>
                </a:extLst>
              </p:cNvPr>
              <p:cNvSpPr/>
              <p:nvPr/>
            </p:nvSpPr>
            <p:spPr>
              <a:xfrm>
                <a:off x="3994867" y="3607643"/>
                <a:ext cx="105802" cy="91440"/>
              </a:xfrm>
              <a:prstGeom prst="diamon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p>
            </p:txBody>
          </p:sp>
          <p:sp>
            <p:nvSpPr>
              <p:cNvPr id="24" name="TextBox 23">
                <a:extLst>
                  <a:ext uri="{FF2B5EF4-FFF2-40B4-BE49-F238E27FC236}">
                    <a16:creationId xmlns:a16="http://schemas.microsoft.com/office/drawing/2014/main" id="{5631066F-6676-4A70-8E01-DBB1C5008302}"/>
                  </a:ext>
                </a:extLst>
              </p:cNvPr>
              <p:cNvSpPr txBox="1"/>
              <p:nvPr/>
            </p:nvSpPr>
            <p:spPr>
              <a:xfrm>
                <a:off x="3514617" y="3358355"/>
                <a:ext cx="960499" cy="256264"/>
              </a:xfrm>
              <a:prstGeom prst="rect">
                <a:avLst/>
              </a:prstGeom>
              <a:noFill/>
            </p:spPr>
            <p:txBody>
              <a:bodyPr wrap="square" rtlCol="0">
                <a:spAutoFit/>
              </a:bodyPr>
              <a:lstStyle/>
              <a:p>
                <a:pPr algn="ctr"/>
                <a:r>
                  <a:rPr lang="en-US" sz="1350" dirty="0"/>
                  <a:t>15%</a:t>
                </a:r>
              </a:p>
            </p:txBody>
          </p:sp>
        </p:grpSp>
        <p:cxnSp>
          <p:nvCxnSpPr>
            <p:cNvPr id="20" name="Straight Arrow Connector 19">
              <a:extLst>
                <a:ext uri="{FF2B5EF4-FFF2-40B4-BE49-F238E27FC236}">
                  <a16:creationId xmlns:a16="http://schemas.microsoft.com/office/drawing/2014/main" id="{9C577637-1EEF-49E9-A450-2EB16F9F7662}"/>
                </a:ext>
              </a:extLst>
            </p:cNvPr>
            <p:cNvCxnSpPr/>
            <p:nvPr/>
          </p:nvCxnSpPr>
          <p:spPr>
            <a:xfrm flipV="1">
              <a:off x="1704602" y="1391614"/>
              <a:ext cx="0" cy="3540123"/>
            </a:xfrm>
            <a:prstGeom prst="straightConnector1">
              <a:avLst/>
            </a:prstGeom>
            <a:ln w="22225">
              <a:solidFill>
                <a:srgbClr val="0070C0"/>
              </a:solidFill>
              <a:headEnd type="none" w="med" len="med"/>
              <a:tailEnd type="stealth" w="lg" len="lg"/>
            </a:ln>
          </p:spPr>
          <p:style>
            <a:lnRef idx="1">
              <a:schemeClr val="accent3"/>
            </a:lnRef>
            <a:fillRef idx="0">
              <a:schemeClr val="accent3"/>
            </a:fillRef>
            <a:effectRef idx="0">
              <a:schemeClr val="accent3"/>
            </a:effectRef>
            <a:fontRef idx="minor">
              <a:schemeClr val="tx1"/>
            </a:fontRef>
          </p:style>
        </p:cxnSp>
        <p:cxnSp>
          <p:nvCxnSpPr>
            <p:cNvPr id="21" name="Straight Arrow Connector 20">
              <a:extLst>
                <a:ext uri="{FF2B5EF4-FFF2-40B4-BE49-F238E27FC236}">
                  <a16:creationId xmlns:a16="http://schemas.microsoft.com/office/drawing/2014/main" id="{4766D7C7-0562-4EBA-A091-7B8C2E46AA81}"/>
                </a:ext>
              </a:extLst>
            </p:cNvPr>
            <p:cNvCxnSpPr/>
            <p:nvPr/>
          </p:nvCxnSpPr>
          <p:spPr>
            <a:xfrm>
              <a:off x="1815136" y="5087121"/>
              <a:ext cx="8999208" cy="0"/>
            </a:xfrm>
            <a:prstGeom prst="straightConnector1">
              <a:avLst/>
            </a:prstGeom>
            <a:ln w="22225">
              <a:solidFill>
                <a:srgbClr val="0070C0"/>
              </a:solidFill>
              <a:tailEnd type="stealth" w="lg" len="lg"/>
            </a:ln>
          </p:spPr>
          <p:style>
            <a:lnRef idx="1">
              <a:schemeClr val="accent3"/>
            </a:lnRef>
            <a:fillRef idx="0">
              <a:schemeClr val="accent3"/>
            </a:fillRef>
            <a:effectRef idx="0">
              <a:schemeClr val="accent3"/>
            </a:effectRef>
            <a:fontRef idx="minor">
              <a:schemeClr val="tx1"/>
            </a:fontRef>
          </p:style>
        </p:cxnSp>
        <p:sp>
          <p:nvSpPr>
            <p:cNvPr id="22" name="Callout: Down Arrow 21">
              <a:extLst>
                <a:ext uri="{FF2B5EF4-FFF2-40B4-BE49-F238E27FC236}">
                  <a16:creationId xmlns:a16="http://schemas.microsoft.com/office/drawing/2014/main" id="{ABE38679-6FF5-40DF-9515-A5776FA0A904}"/>
                </a:ext>
              </a:extLst>
            </p:cNvPr>
            <p:cNvSpPr/>
            <p:nvPr/>
          </p:nvSpPr>
          <p:spPr>
            <a:xfrm>
              <a:off x="2807289" y="3121153"/>
              <a:ext cx="1252214" cy="1122853"/>
            </a:xfrm>
            <a:prstGeom prst="downArrowCallout">
              <a:avLst>
                <a:gd name="adj1" fmla="val 21142"/>
                <a:gd name="adj2" fmla="val 25000"/>
                <a:gd name="adj3" fmla="val 13958"/>
                <a:gd name="adj4" fmla="val 71072"/>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350" b="1" dirty="0"/>
                <a:t>Worldwide in 2022</a:t>
              </a:r>
            </a:p>
          </p:txBody>
        </p:sp>
      </p:grpSp>
      <p:sp>
        <p:nvSpPr>
          <p:cNvPr id="32" name="Espace réservé du texte 4">
            <a:extLst>
              <a:ext uri="{FF2B5EF4-FFF2-40B4-BE49-F238E27FC236}">
                <a16:creationId xmlns:a16="http://schemas.microsoft.com/office/drawing/2014/main" id="{4274CB65-D48E-495D-8C5E-07BE885E1A86}"/>
              </a:ext>
            </a:extLst>
          </p:cNvPr>
          <p:cNvSpPr txBox="1">
            <a:spLocks/>
          </p:cNvSpPr>
          <p:nvPr/>
        </p:nvSpPr>
        <p:spPr>
          <a:xfrm>
            <a:off x="3336561" y="6357058"/>
            <a:ext cx="2770411" cy="232435"/>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fr-FR" sz="1200" b="1" dirty="0">
                <a:latin typeface="Arial" pitchFamily="34" charset="0"/>
                <a:cs typeface="Arial" pitchFamily="34" charset="0"/>
              </a:rPr>
              <a:t>Source: Dr. John Warner, 2018</a:t>
            </a:r>
          </a:p>
        </p:txBody>
      </p:sp>
    </p:spTree>
    <p:extLst>
      <p:ext uri="{BB962C8B-B14F-4D97-AF65-F5344CB8AC3E}">
        <p14:creationId xmlns:p14="http://schemas.microsoft.com/office/powerpoint/2010/main" val="901222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020" y="300805"/>
            <a:ext cx="9693732" cy="547119"/>
          </a:xfrm>
        </p:spPr>
        <p:txBody>
          <a:bodyPr>
            <a:noAutofit/>
          </a:bodyPr>
          <a:lstStyle/>
          <a:p>
            <a:pPr algn="ctr"/>
            <a:r>
              <a:rPr lang="en-US" dirty="0"/>
              <a:t>How Does Supply </a:t>
            </a:r>
            <a:br>
              <a:rPr lang="en-US" dirty="0"/>
            </a:br>
            <a:r>
              <a:rPr lang="en-US" dirty="0"/>
              <a:t>Affect Value Chain?</a:t>
            </a:r>
          </a:p>
        </p:txBody>
      </p:sp>
      <p:grpSp>
        <p:nvGrpSpPr>
          <p:cNvPr id="3" name="Group 2" descr="Supply Across All Aspects of the Value Chain"/>
          <p:cNvGrpSpPr/>
          <p:nvPr/>
        </p:nvGrpSpPr>
        <p:grpSpPr>
          <a:xfrm>
            <a:off x="290700" y="1379095"/>
            <a:ext cx="10927032" cy="5257482"/>
            <a:chOff x="92783" y="1572561"/>
            <a:chExt cx="8787029" cy="5287026"/>
          </a:xfrm>
        </p:grpSpPr>
        <p:sp>
          <p:nvSpPr>
            <p:cNvPr id="56" name="Rounded Rectangle 55"/>
            <p:cNvSpPr/>
            <p:nvPr/>
          </p:nvSpPr>
          <p:spPr>
            <a:xfrm>
              <a:off x="92783" y="1572561"/>
              <a:ext cx="8787029" cy="4648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66" name="Straight Connector 65"/>
            <p:cNvCxnSpPr/>
            <p:nvPr/>
          </p:nvCxnSpPr>
          <p:spPr>
            <a:xfrm flipV="1">
              <a:off x="7786927" y="3476352"/>
              <a:ext cx="0" cy="6783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6872527" y="3476352"/>
              <a:ext cx="0" cy="6783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5575833" y="3476352"/>
              <a:ext cx="0" cy="6783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4137003" y="3476352"/>
              <a:ext cx="0" cy="6783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2943325" y="3476352"/>
              <a:ext cx="0" cy="6783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690927" y="3476352"/>
              <a:ext cx="0" cy="6783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29596" y="2908027"/>
              <a:ext cx="905180" cy="702530"/>
            </a:xfrm>
            <a:prstGeom prst="rect">
              <a:avLst/>
            </a:prstGeom>
            <a:noFill/>
          </p:spPr>
          <p:txBody>
            <a:bodyPr wrap="none" rtlCol="0">
              <a:spAutoFit/>
            </a:bodyPr>
            <a:lstStyle/>
            <a:p>
              <a:pPr algn="ctr"/>
              <a:r>
                <a:rPr lang="en-US" dirty="0"/>
                <a:t>Raw</a:t>
              </a:r>
            </a:p>
            <a:p>
              <a:pPr algn="ctr"/>
              <a:r>
                <a:rPr lang="en-US" dirty="0"/>
                <a:t>Materials</a:t>
              </a:r>
            </a:p>
          </p:txBody>
        </p:sp>
        <p:sp>
          <p:nvSpPr>
            <p:cNvPr id="9" name="TextBox 8"/>
            <p:cNvSpPr txBox="1"/>
            <p:nvPr/>
          </p:nvSpPr>
          <p:spPr>
            <a:xfrm>
              <a:off x="1418807" y="4167897"/>
              <a:ext cx="544242" cy="401446"/>
            </a:xfrm>
            <a:prstGeom prst="rect">
              <a:avLst/>
            </a:prstGeom>
            <a:noFill/>
          </p:spPr>
          <p:txBody>
            <a:bodyPr wrap="none" rtlCol="0">
              <a:spAutoFit/>
            </a:bodyPr>
            <a:lstStyle/>
            <a:p>
              <a:pPr algn="ctr"/>
              <a:r>
                <a:rPr lang="en-US" dirty="0"/>
                <a:t>Cells</a:t>
              </a:r>
            </a:p>
          </p:txBody>
        </p:sp>
        <p:sp>
          <p:nvSpPr>
            <p:cNvPr id="10" name="TextBox 9"/>
            <p:cNvSpPr txBox="1"/>
            <p:nvPr/>
          </p:nvSpPr>
          <p:spPr>
            <a:xfrm>
              <a:off x="2582604" y="3167859"/>
              <a:ext cx="814945" cy="401446"/>
            </a:xfrm>
            <a:prstGeom prst="rect">
              <a:avLst/>
            </a:prstGeom>
            <a:noFill/>
          </p:spPr>
          <p:txBody>
            <a:bodyPr wrap="none" rtlCol="0">
              <a:spAutoFit/>
            </a:bodyPr>
            <a:lstStyle/>
            <a:p>
              <a:pPr algn="ctr"/>
              <a:r>
                <a:rPr lang="en-US" dirty="0"/>
                <a:t>Modules</a:t>
              </a:r>
            </a:p>
          </p:txBody>
        </p:sp>
        <p:sp>
          <p:nvSpPr>
            <p:cNvPr id="11" name="TextBox 10"/>
            <p:cNvSpPr txBox="1"/>
            <p:nvPr/>
          </p:nvSpPr>
          <p:spPr>
            <a:xfrm>
              <a:off x="3836367" y="4167897"/>
              <a:ext cx="601270" cy="401446"/>
            </a:xfrm>
            <a:prstGeom prst="rect">
              <a:avLst/>
            </a:prstGeom>
            <a:noFill/>
          </p:spPr>
          <p:txBody>
            <a:bodyPr wrap="none" rtlCol="0">
              <a:spAutoFit/>
            </a:bodyPr>
            <a:lstStyle/>
            <a:p>
              <a:pPr algn="ctr"/>
              <a:r>
                <a:rPr lang="en-US" dirty="0"/>
                <a:t>Packs</a:t>
              </a:r>
            </a:p>
          </p:txBody>
        </p:sp>
        <p:sp>
          <p:nvSpPr>
            <p:cNvPr id="12" name="TextBox 11"/>
            <p:cNvSpPr txBox="1"/>
            <p:nvPr/>
          </p:nvSpPr>
          <p:spPr>
            <a:xfrm>
              <a:off x="4992966" y="3163564"/>
              <a:ext cx="1162993" cy="401446"/>
            </a:xfrm>
            <a:prstGeom prst="rect">
              <a:avLst/>
            </a:prstGeom>
            <a:noFill/>
          </p:spPr>
          <p:txBody>
            <a:bodyPr wrap="none" rtlCol="0">
              <a:spAutoFit/>
            </a:bodyPr>
            <a:lstStyle/>
            <a:p>
              <a:pPr algn="ctr"/>
              <a:r>
                <a:rPr lang="en-US" dirty="0"/>
                <a:t>Applications</a:t>
              </a:r>
            </a:p>
          </p:txBody>
        </p:sp>
        <p:sp>
          <p:nvSpPr>
            <p:cNvPr id="13" name="TextBox 12"/>
            <p:cNvSpPr txBox="1"/>
            <p:nvPr/>
          </p:nvSpPr>
          <p:spPr>
            <a:xfrm>
              <a:off x="6799192" y="4145823"/>
              <a:ext cx="733734" cy="401446"/>
            </a:xfrm>
            <a:prstGeom prst="rect">
              <a:avLst/>
            </a:prstGeom>
            <a:noFill/>
          </p:spPr>
          <p:txBody>
            <a:bodyPr wrap="none" rtlCol="0">
              <a:spAutoFit/>
            </a:bodyPr>
            <a:lstStyle/>
            <a:p>
              <a:pPr algn="ctr"/>
              <a:r>
                <a:rPr lang="en-US" dirty="0"/>
                <a:t>2</a:t>
              </a:r>
              <a:r>
                <a:rPr lang="en-US" baseline="30000" dirty="0"/>
                <a:t>nd</a:t>
              </a:r>
              <a:r>
                <a:rPr lang="en-US" dirty="0"/>
                <a:t> Use</a:t>
              </a:r>
            </a:p>
          </p:txBody>
        </p:sp>
        <p:sp>
          <p:nvSpPr>
            <p:cNvPr id="14" name="TextBox 13"/>
            <p:cNvSpPr txBox="1"/>
            <p:nvPr/>
          </p:nvSpPr>
          <p:spPr>
            <a:xfrm>
              <a:off x="7512227" y="3150864"/>
              <a:ext cx="781636" cy="401446"/>
            </a:xfrm>
            <a:prstGeom prst="rect">
              <a:avLst/>
            </a:prstGeom>
            <a:noFill/>
          </p:spPr>
          <p:txBody>
            <a:bodyPr wrap="none" rtlCol="0">
              <a:spAutoFit/>
            </a:bodyPr>
            <a:lstStyle/>
            <a:p>
              <a:pPr algn="ctr"/>
              <a:r>
                <a:rPr lang="en-US" dirty="0"/>
                <a:t>Recycle</a:t>
              </a:r>
            </a:p>
          </p:txBody>
        </p:sp>
        <p:cxnSp>
          <p:nvCxnSpPr>
            <p:cNvPr id="16" name="Straight Connector 15"/>
            <p:cNvCxnSpPr/>
            <p:nvPr/>
          </p:nvCxnSpPr>
          <p:spPr>
            <a:xfrm flipV="1">
              <a:off x="473098" y="3476352"/>
              <a:ext cx="0" cy="6783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983829" y="1949275"/>
              <a:ext cx="618158" cy="596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3"/>
            <p:cNvPicPr>
              <a:picLocks noChangeAspect="1" noChangeArrowheads="1"/>
            </p:cNvPicPr>
            <p:nvPr/>
          </p:nvPicPr>
          <p:blipFill>
            <a:blip r:embed="rId2" cstate="print"/>
            <a:srcRect t="8571" b="5714"/>
            <a:stretch>
              <a:fillRect/>
            </a:stretch>
          </p:blipFill>
          <p:spPr bwMode="auto">
            <a:xfrm>
              <a:off x="1215441" y="1961975"/>
              <a:ext cx="1062967" cy="1366673"/>
            </a:xfrm>
            <a:prstGeom prst="rect">
              <a:avLst/>
            </a:prstGeom>
            <a:noFill/>
            <a:ln w="9525">
              <a:noFill/>
              <a:miter lim="800000"/>
              <a:headEnd/>
              <a:tailEnd/>
            </a:ln>
          </p:spPr>
        </p:pic>
        <p:sp>
          <p:nvSpPr>
            <p:cNvPr id="7" name="Right Arrow 6"/>
            <p:cNvSpPr/>
            <p:nvPr/>
          </p:nvSpPr>
          <p:spPr>
            <a:xfrm>
              <a:off x="408837" y="3427484"/>
              <a:ext cx="8077200" cy="776131"/>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4">
                      <a:lumMod val="75000"/>
                    </a:schemeClr>
                  </a:solidFill>
                </a:rPr>
                <a:t>Supply Across All Aspects of the Value Chain</a:t>
              </a:r>
            </a:p>
          </p:txBody>
        </p:sp>
        <p:pic>
          <p:nvPicPr>
            <p:cNvPr id="40" name="Picture 39" descr="Fotolia_28030305_S.jpg"/>
            <p:cNvPicPr>
              <a:picLocks noChangeAspect="1"/>
            </p:cNvPicPr>
            <p:nvPr/>
          </p:nvPicPr>
          <p:blipFill>
            <a:blip r:embed="rId3" cstate="print"/>
            <a:srcRect l="8784" r="14231"/>
            <a:stretch>
              <a:fillRect/>
            </a:stretch>
          </p:blipFill>
          <p:spPr>
            <a:xfrm>
              <a:off x="142898" y="4496543"/>
              <a:ext cx="1194881" cy="1164074"/>
            </a:xfrm>
            <a:prstGeom prst="rect">
              <a:avLst/>
            </a:prstGeom>
          </p:spPr>
        </p:pic>
        <p:pic>
          <p:nvPicPr>
            <p:cNvPr id="41" name="Picture 40" descr="nissan-battery-pack-cutaway-630.jpg"/>
            <p:cNvPicPr>
              <a:picLocks noChangeAspect="1"/>
            </p:cNvPicPr>
            <p:nvPr/>
          </p:nvPicPr>
          <p:blipFill>
            <a:blip r:embed="rId4" cstate="print"/>
            <a:stretch>
              <a:fillRect/>
            </a:stretch>
          </p:blipFill>
          <p:spPr>
            <a:xfrm>
              <a:off x="3099280" y="2055105"/>
              <a:ext cx="2075448" cy="1176087"/>
            </a:xfrm>
            <a:prstGeom prst="rect">
              <a:avLst/>
            </a:prstGeom>
          </p:spPr>
        </p:pic>
        <p:pic>
          <p:nvPicPr>
            <p:cNvPr id="42" name="Picture 41" descr="Ford-Focus-Electric-26.jpg"/>
            <p:cNvPicPr>
              <a:picLocks noChangeAspect="1"/>
            </p:cNvPicPr>
            <p:nvPr/>
          </p:nvPicPr>
          <p:blipFill>
            <a:blip r:embed="rId5" cstate="print"/>
            <a:stretch>
              <a:fillRect/>
            </a:stretch>
          </p:blipFill>
          <p:spPr>
            <a:xfrm>
              <a:off x="4554683" y="4500760"/>
              <a:ext cx="2198331" cy="1055609"/>
            </a:xfrm>
            <a:prstGeom prst="rect">
              <a:avLst/>
            </a:prstGeom>
          </p:spPr>
        </p:pic>
        <p:pic>
          <p:nvPicPr>
            <p:cNvPr id="49" name="Picture 48" descr="Fotolia_5511904_XS.jpg"/>
            <p:cNvPicPr>
              <a:picLocks noChangeAspect="1"/>
            </p:cNvPicPr>
            <p:nvPr/>
          </p:nvPicPr>
          <p:blipFill>
            <a:blip r:embed="rId6" cstate="print"/>
            <a:stretch>
              <a:fillRect/>
            </a:stretch>
          </p:blipFill>
          <p:spPr>
            <a:xfrm>
              <a:off x="5975712" y="1943757"/>
              <a:ext cx="1838432" cy="1176087"/>
            </a:xfrm>
            <a:prstGeom prst="rect">
              <a:avLst/>
            </a:prstGeom>
          </p:spPr>
        </p:pic>
        <p:pic>
          <p:nvPicPr>
            <p:cNvPr id="50" name="Picture 49" descr="iStock_000011798825XSmall.jpg"/>
            <p:cNvPicPr>
              <a:picLocks noChangeAspect="1"/>
            </p:cNvPicPr>
            <p:nvPr/>
          </p:nvPicPr>
          <p:blipFill>
            <a:blip r:embed="rId7" cstate="print"/>
            <a:srcRect b="6779"/>
            <a:stretch>
              <a:fillRect/>
            </a:stretch>
          </p:blipFill>
          <p:spPr>
            <a:xfrm>
              <a:off x="7015852" y="4496543"/>
              <a:ext cx="1796599" cy="1111283"/>
            </a:xfrm>
            <a:prstGeom prst="rect">
              <a:avLst/>
            </a:prstGeom>
          </p:spPr>
        </p:pic>
        <p:pic>
          <p:nvPicPr>
            <p:cNvPr id="54" name="Picture 2"/>
            <p:cNvPicPr>
              <a:picLocks noChangeAspect="1" noChangeArrowheads="1"/>
            </p:cNvPicPr>
            <p:nvPr/>
          </p:nvPicPr>
          <p:blipFill>
            <a:blip r:embed="rId8" cstate="print"/>
            <a:srcRect/>
            <a:stretch>
              <a:fillRect/>
            </a:stretch>
          </p:blipFill>
          <p:spPr bwMode="auto">
            <a:xfrm>
              <a:off x="2100783" y="4537228"/>
              <a:ext cx="1685084" cy="1123389"/>
            </a:xfrm>
            <a:prstGeom prst="rect">
              <a:avLst/>
            </a:prstGeom>
            <a:noFill/>
            <a:ln w="9525">
              <a:noFill/>
              <a:miter lim="800000"/>
              <a:headEnd/>
              <a:tailEnd/>
            </a:ln>
          </p:spPr>
        </p:pic>
        <p:sp>
          <p:nvSpPr>
            <p:cNvPr id="57" name="TextBox 56"/>
            <p:cNvSpPr txBox="1"/>
            <p:nvPr/>
          </p:nvSpPr>
          <p:spPr>
            <a:xfrm>
              <a:off x="2466237" y="6290873"/>
              <a:ext cx="3962400" cy="568714"/>
            </a:xfrm>
            <a:prstGeom prst="rect">
              <a:avLst/>
            </a:prstGeom>
            <a:gradFill>
              <a:gsLst>
                <a:gs pos="0">
                  <a:srgbClr val="DDEBCF"/>
                </a:gs>
                <a:gs pos="70000">
                  <a:srgbClr val="9CB86E"/>
                </a:gs>
                <a:gs pos="100000">
                  <a:srgbClr val="156B13"/>
                </a:gs>
              </a:gsLst>
              <a:lin ang="5400000" scaled="0"/>
            </a:gradFill>
          </p:spPr>
          <p:txBody>
            <a:bodyPr wrap="square" rtlCol="0">
              <a:spAutoFit/>
            </a:bodyPr>
            <a:lstStyle/>
            <a:p>
              <a:pPr algn="ctr"/>
              <a:r>
                <a:rPr lang="en-US" sz="2800" dirty="0">
                  <a:latin typeface="Arial" pitchFamily="34" charset="0"/>
                  <a:cs typeface="Arial" pitchFamily="34" charset="0"/>
                </a:rPr>
                <a:t>INFRASTRUCTURE</a:t>
              </a:r>
            </a:p>
          </p:txBody>
        </p:sp>
      </p:grpSp>
    </p:spTree>
    <p:extLst>
      <p:ext uri="{BB962C8B-B14F-4D97-AF65-F5344CB8AC3E}">
        <p14:creationId xmlns:p14="http://schemas.microsoft.com/office/powerpoint/2010/main" val="2667154738"/>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6" name="Picture 5" descr="Calendar on table">
            <a:extLst>
              <a:ext uri="{FF2B5EF4-FFF2-40B4-BE49-F238E27FC236}">
                <a16:creationId xmlns:a16="http://schemas.microsoft.com/office/drawing/2014/main" id="{D91A62DC-EC2E-4CA1-8BA5-FCB205F3914F}"/>
              </a:ext>
            </a:extLst>
          </p:cNvPr>
          <p:cNvPicPr>
            <a:picLocks noChangeAspect="1"/>
          </p:cNvPicPr>
          <p:nvPr/>
        </p:nvPicPr>
        <p:blipFill rotWithShape="1">
          <a:blip r:embed="rId2"/>
          <a:srcRect r="22891"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4" name="Title 3">
            <a:extLst>
              <a:ext uri="{FF2B5EF4-FFF2-40B4-BE49-F238E27FC236}">
                <a16:creationId xmlns:a16="http://schemas.microsoft.com/office/drawing/2014/main" id="{B6F8096D-A7D7-433D-80F4-696B45490C55}"/>
              </a:ext>
            </a:extLst>
          </p:cNvPr>
          <p:cNvSpPr>
            <a:spLocks noGrp="1"/>
          </p:cNvSpPr>
          <p:nvPr>
            <p:ph type="title"/>
          </p:nvPr>
        </p:nvSpPr>
        <p:spPr>
          <a:xfrm>
            <a:off x="668867" y="1678666"/>
            <a:ext cx="4088190" cy="2369093"/>
          </a:xfrm>
        </p:spPr>
        <p:txBody>
          <a:bodyPr vert="horz" lIns="91440" tIns="45720" rIns="91440" bIns="45720" rtlCol="0" anchor="b">
            <a:normAutofit/>
          </a:bodyPr>
          <a:lstStyle/>
          <a:p>
            <a:pPr algn="r"/>
            <a:r>
              <a:rPr lang="en-US" sz="4800" dirty="0">
                <a:latin typeface="+mj-lt"/>
                <a:cs typeface="+mj-cs"/>
              </a:rPr>
              <a:t>Business in this Decade of the 2020’s</a:t>
            </a:r>
          </a:p>
        </p:txBody>
      </p:sp>
      <p:cxnSp>
        <p:nvCxnSpPr>
          <p:cNvPr id="22" name="Straight Connector 21">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24950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4B87F-0880-44EA-BE39-782ABB059330}"/>
              </a:ext>
            </a:extLst>
          </p:cNvPr>
          <p:cNvSpPr>
            <a:spLocks noGrp="1"/>
          </p:cNvSpPr>
          <p:nvPr>
            <p:ph type="title"/>
          </p:nvPr>
        </p:nvSpPr>
        <p:spPr>
          <a:xfrm>
            <a:off x="677334" y="372524"/>
            <a:ext cx="8596668" cy="1320800"/>
          </a:xfrm>
        </p:spPr>
        <p:txBody>
          <a:bodyPr/>
          <a:lstStyle/>
          <a:p>
            <a:r>
              <a:rPr lang="en-US" dirty="0">
                <a:latin typeface="Helvetica LT Light" pitchFamily="2" charset="0"/>
              </a:rPr>
              <a:t>Demand and Supply Growth: Regions of the World</a:t>
            </a:r>
          </a:p>
        </p:txBody>
      </p:sp>
      <p:sp>
        <p:nvSpPr>
          <p:cNvPr id="3" name="Content Placeholder 2">
            <a:extLst>
              <a:ext uri="{FF2B5EF4-FFF2-40B4-BE49-F238E27FC236}">
                <a16:creationId xmlns:a16="http://schemas.microsoft.com/office/drawing/2014/main" id="{00142E8E-E700-4CF2-A3A5-816A6566D9EF}"/>
              </a:ext>
            </a:extLst>
          </p:cNvPr>
          <p:cNvSpPr>
            <a:spLocks noGrp="1"/>
          </p:cNvSpPr>
          <p:nvPr>
            <p:ph idx="1"/>
          </p:nvPr>
        </p:nvSpPr>
        <p:spPr>
          <a:xfrm>
            <a:off x="772886" y="1725244"/>
            <a:ext cx="8596668" cy="453752"/>
          </a:xfrm>
        </p:spPr>
        <p:txBody>
          <a:bodyPr/>
          <a:lstStyle/>
          <a:p>
            <a:r>
              <a:rPr lang="en-US" dirty="0">
                <a:latin typeface="Arial" pitchFamily="34" charset="0"/>
                <a:cs typeface="Arial" pitchFamily="34" charset="0"/>
              </a:rPr>
              <a:t>Huge Demand Growth Drives Terawatt Level Supply</a:t>
            </a:r>
          </a:p>
        </p:txBody>
      </p:sp>
      <p:sp>
        <p:nvSpPr>
          <p:cNvPr id="9" name="TextBox 8">
            <a:extLst>
              <a:ext uri="{FF2B5EF4-FFF2-40B4-BE49-F238E27FC236}">
                <a16:creationId xmlns:a16="http://schemas.microsoft.com/office/drawing/2014/main" id="{6C999590-5F32-4A4D-BD1C-D0B8576E7BC2}"/>
              </a:ext>
            </a:extLst>
          </p:cNvPr>
          <p:cNvSpPr txBox="1"/>
          <p:nvPr/>
        </p:nvSpPr>
        <p:spPr>
          <a:xfrm>
            <a:off x="396063" y="5228406"/>
            <a:ext cx="955523" cy="261610"/>
          </a:xfrm>
          <a:prstGeom prst="rect">
            <a:avLst/>
          </a:prstGeom>
          <a:noFill/>
        </p:spPr>
        <p:txBody>
          <a:bodyPr wrap="square">
            <a:spAutoFit/>
          </a:bodyPr>
          <a:lstStyle/>
          <a:p>
            <a:r>
              <a:rPr lang="en-US" sz="1100" u="sng" spc="-5" dirty="0">
                <a:solidFill>
                  <a:srgbClr val="0097A7"/>
                </a:solidFill>
                <a:uFill>
                  <a:solidFill>
                    <a:srgbClr val="0097A7"/>
                  </a:solidFill>
                </a:uFill>
                <a:latin typeface="Arial"/>
                <a:cs typeface="Arial"/>
                <a:hlinkClick r:id="rId3"/>
              </a:rPr>
              <a:t>BNEF</a:t>
            </a:r>
            <a:endParaRPr lang="en-US" sz="1100" dirty="0"/>
          </a:p>
        </p:txBody>
      </p:sp>
      <p:pic>
        <p:nvPicPr>
          <p:cNvPr id="13" name="Picture 12" descr="VDE Renewables ">
            <a:extLst>
              <a:ext uri="{FF2B5EF4-FFF2-40B4-BE49-F238E27FC236}">
                <a16:creationId xmlns:a16="http://schemas.microsoft.com/office/drawing/2014/main" id="{143C17AA-854B-4A1A-884B-CFAF61E4819D}"/>
              </a:ext>
            </a:extLst>
          </p:cNvPr>
          <p:cNvPicPr>
            <a:picLocks noChangeAspect="1"/>
          </p:cNvPicPr>
          <p:nvPr/>
        </p:nvPicPr>
        <p:blipFill>
          <a:blip r:embed="rId4"/>
          <a:stretch>
            <a:fillRect/>
          </a:stretch>
        </p:blipFill>
        <p:spPr>
          <a:xfrm>
            <a:off x="5697136" y="2272178"/>
            <a:ext cx="6346012" cy="3619519"/>
          </a:xfrm>
          <a:prstGeom prst="rect">
            <a:avLst/>
          </a:prstGeom>
        </p:spPr>
      </p:pic>
      <p:pic>
        <p:nvPicPr>
          <p:cNvPr id="11" name="Picture 10" descr="GWh/year chart">
            <a:extLst>
              <a:ext uri="{FF2B5EF4-FFF2-40B4-BE49-F238E27FC236}">
                <a16:creationId xmlns:a16="http://schemas.microsoft.com/office/drawing/2014/main" id="{F41EDAB7-0BB0-4977-A56D-77C581EDEBBA}"/>
              </a:ext>
            </a:extLst>
          </p:cNvPr>
          <p:cNvPicPr>
            <a:picLocks noChangeAspect="1"/>
          </p:cNvPicPr>
          <p:nvPr/>
        </p:nvPicPr>
        <p:blipFill>
          <a:blip r:embed="rId5"/>
          <a:stretch>
            <a:fillRect/>
          </a:stretch>
        </p:blipFill>
        <p:spPr>
          <a:xfrm>
            <a:off x="122680" y="2240258"/>
            <a:ext cx="5786361" cy="3619519"/>
          </a:xfrm>
          <a:prstGeom prst="rect">
            <a:avLst/>
          </a:prstGeom>
        </p:spPr>
      </p:pic>
    </p:spTree>
    <p:extLst>
      <p:ext uri="{BB962C8B-B14F-4D97-AF65-F5344CB8AC3E}">
        <p14:creationId xmlns:p14="http://schemas.microsoft.com/office/powerpoint/2010/main" val="3142840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16441" y="1098902"/>
            <a:ext cx="10833945" cy="424048"/>
          </a:xfrm>
          <a:prstGeom prst="rect">
            <a:avLst/>
          </a:prstGeom>
        </p:spPr>
        <p:txBody>
          <a:bodyPr vert="horz" wrap="square" lIns="0" tIns="176107" rIns="0" bIns="0" rtlCol="0">
            <a:spAutoFit/>
          </a:bodyPr>
          <a:lstStyle/>
          <a:p>
            <a:pPr marL="302683" indent="-285750">
              <a:spcBef>
                <a:spcPts val="887"/>
              </a:spcBef>
              <a:buClr>
                <a:schemeClr val="accent3">
                  <a:lumMod val="75000"/>
                </a:schemeClr>
              </a:buClr>
              <a:buFont typeface="Wingdings" panose="05000000000000000000" pitchFamily="2" charset="2"/>
              <a:buChar char="Ø"/>
            </a:pPr>
            <a:r>
              <a:rPr sz="1600" spc="-7" dirty="0">
                <a:latin typeface="Arial" pitchFamily="34" charset="0"/>
                <a:cs typeface="Arial" pitchFamily="34" charset="0"/>
              </a:rPr>
              <a:t>Planned manufacturing capacity exceeds 2.4</a:t>
            </a:r>
            <a:r>
              <a:rPr sz="1600" spc="-13" dirty="0">
                <a:latin typeface="Arial" pitchFamily="34" charset="0"/>
                <a:cs typeface="Arial" pitchFamily="34" charset="0"/>
              </a:rPr>
              <a:t> </a:t>
            </a:r>
            <a:r>
              <a:rPr sz="1600" spc="-7" dirty="0">
                <a:latin typeface="Arial" pitchFamily="34" charset="0"/>
                <a:cs typeface="Arial" pitchFamily="34" charset="0"/>
              </a:rPr>
              <a:t>TWh</a:t>
            </a:r>
            <a:r>
              <a:rPr lang="en-US" sz="1600" spc="-7" dirty="0">
                <a:latin typeface="Arial" pitchFamily="34" charset="0"/>
                <a:cs typeface="Arial" pitchFamily="34" charset="0"/>
              </a:rPr>
              <a:t> within a decade</a:t>
            </a:r>
            <a:endParaRPr sz="1600" dirty="0">
              <a:latin typeface="Arial" pitchFamily="34" charset="0"/>
              <a:cs typeface="Arial" pitchFamily="34" charset="0"/>
            </a:endParaRPr>
          </a:p>
        </p:txBody>
      </p:sp>
      <p:grpSp>
        <p:nvGrpSpPr>
          <p:cNvPr id="4" name="object 4" descr="Expected GWh battery cell manufacturing production through 2030 - top 10 producers "/>
          <p:cNvGrpSpPr/>
          <p:nvPr/>
        </p:nvGrpSpPr>
        <p:grpSpPr>
          <a:xfrm>
            <a:off x="416441" y="1711241"/>
            <a:ext cx="11338558" cy="4688505"/>
            <a:chOff x="219525" y="1078474"/>
            <a:chExt cx="8705215" cy="3261360"/>
          </a:xfrm>
        </p:grpSpPr>
        <p:sp>
          <p:nvSpPr>
            <p:cNvPr id="5" name="object 5"/>
            <p:cNvSpPr/>
            <p:nvPr/>
          </p:nvSpPr>
          <p:spPr>
            <a:xfrm>
              <a:off x="219525" y="1078474"/>
              <a:ext cx="8704949" cy="3260761"/>
            </a:xfrm>
            <a:prstGeom prst="rect">
              <a:avLst/>
            </a:prstGeom>
            <a:blipFill>
              <a:blip r:embed="rId3" cstate="print"/>
              <a:stretch>
                <a:fillRect/>
              </a:stretch>
            </a:blipFill>
          </p:spPr>
          <p:txBody>
            <a:bodyPr wrap="square" lIns="0" tIns="0" rIns="0" bIns="0" rtlCol="0"/>
            <a:lstStyle/>
            <a:p>
              <a:endParaRPr sz="2400"/>
            </a:p>
          </p:txBody>
        </p:sp>
        <p:sp>
          <p:nvSpPr>
            <p:cNvPr id="6" name="object 6"/>
            <p:cNvSpPr/>
            <p:nvPr/>
          </p:nvSpPr>
          <p:spPr>
            <a:xfrm>
              <a:off x="5685528" y="2916700"/>
              <a:ext cx="443062" cy="400199"/>
            </a:xfrm>
            <a:prstGeom prst="rect">
              <a:avLst/>
            </a:prstGeom>
            <a:blipFill>
              <a:blip r:embed="rId4" cstate="print"/>
              <a:stretch>
                <a:fillRect/>
              </a:stretch>
            </a:blipFill>
          </p:spPr>
          <p:txBody>
            <a:bodyPr wrap="square" lIns="0" tIns="0" rIns="0" bIns="0" rtlCol="0"/>
            <a:lstStyle/>
            <a:p>
              <a:endParaRPr sz="2400"/>
            </a:p>
          </p:txBody>
        </p:sp>
      </p:grpSp>
      <p:sp>
        <p:nvSpPr>
          <p:cNvPr id="7" name="object 7"/>
          <p:cNvSpPr txBox="1"/>
          <p:nvPr/>
        </p:nvSpPr>
        <p:spPr>
          <a:xfrm>
            <a:off x="1120339" y="6453970"/>
            <a:ext cx="4254500" cy="205249"/>
          </a:xfrm>
          <a:prstGeom prst="rect">
            <a:avLst/>
          </a:prstGeom>
        </p:spPr>
        <p:txBody>
          <a:bodyPr vert="horz" wrap="square" lIns="0" tIns="0" rIns="0" bIns="0" rtlCol="0">
            <a:spAutoFit/>
          </a:bodyPr>
          <a:lstStyle/>
          <a:p>
            <a:pPr marL="16933">
              <a:lnSpc>
                <a:spcPts val="1753"/>
              </a:lnSpc>
            </a:pPr>
            <a:r>
              <a:rPr sz="1100" spc="-7" dirty="0">
                <a:solidFill>
                  <a:srgbClr val="757575"/>
                </a:solidFill>
                <a:latin typeface="Arial"/>
                <a:cs typeface="Arial"/>
              </a:rPr>
              <a:t>*Source: </a:t>
            </a:r>
            <a:r>
              <a:rPr sz="1100" u="sng" spc="-7" dirty="0">
                <a:solidFill>
                  <a:srgbClr val="0097A7"/>
                </a:solidFill>
                <a:uFill>
                  <a:solidFill>
                    <a:srgbClr val="0097A7"/>
                  </a:solidFill>
                </a:uFill>
                <a:latin typeface="Arial"/>
                <a:cs typeface="Arial"/>
                <a:hlinkClick r:id="rId5"/>
              </a:rPr>
              <a:t>BENCHMARK </a:t>
            </a:r>
            <a:r>
              <a:rPr sz="1100" u="sng" dirty="0">
                <a:solidFill>
                  <a:srgbClr val="0097A7"/>
                </a:solidFill>
                <a:uFill>
                  <a:solidFill>
                    <a:srgbClr val="0097A7"/>
                  </a:solidFill>
                </a:uFill>
                <a:latin typeface="Arial"/>
                <a:cs typeface="Arial"/>
                <a:hlinkClick r:id="rId5"/>
              </a:rPr>
              <a:t>MINERAL</a:t>
            </a:r>
            <a:r>
              <a:rPr sz="1100" u="sng" spc="-140" dirty="0">
                <a:solidFill>
                  <a:srgbClr val="0097A7"/>
                </a:solidFill>
                <a:uFill>
                  <a:solidFill>
                    <a:srgbClr val="0097A7"/>
                  </a:solidFill>
                </a:uFill>
                <a:latin typeface="Arial"/>
                <a:cs typeface="Arial"/>
                <a:hlinkClick r:id="rId5"/>
              </a:rPr>
              <a:t> </a:t>
            </a:r>
            <a:r>
              <a:rPr sz="1100" u="sng" spc="-7" dirty="0">
                <a:solidFill>
                  <a:srgbClr val="0097A7"/>
                </a:solidFill>
                <a:uFill>
                  <a:solidFill>
                    <a:srgbClr val="0097A7"/>
                  </a:solidFill>
                </a:uFill>
                <a:latin typeface="Arial"/>
                <a:cs typeface="Arial"/>
                <a:hlinkClick r:id="rId5"/>
              </a:rPr>
              <a:t>INTELLIGENCE</a:t>
            </a:r>
            <a:endParaRPr sz="1100" dirty="0">
              <a:latin typeface="Arial"/>
              <a:cs typeface="Arial"/>
            </a:endParaRPr>
          </a:p>
        </p:txBody>
      </p:sp>
      <p:sp>
        <p:nvSpPr>
          <p:cNvPr id="15" name="Title 14">
            <a:extLst>
              <a:ext uri="{FF2B5EF4-FFF2-40B4-BE49-F238E27FC236}">
                <a16:creationId xmlns:a16="http://schemas.microsoft.com/office/drawing/2014/main" id="{508F7B28-98FD-4837-97E8-4AF061F00705}"/>
              </a:ext>
            </a:extLst>
          </p:cNvPr>
          <p:cNvSpPr>
            <a:spLocks noGrp="1"/>
          </p:cNvSpPr>
          <p:nvPr>
            <p:ph type="title"/>
          </p:nvPr>
        </p:nvSpPr>
        <p:spPr>
          <a:xfrm>
            <a:off x="424908" y="324959"/>
            <a:ext cx="8998492" cy="743295"/>
          </a:xfrm>
        </p:spPr>
        <p:txBody>
          <a:bodyPr>
            <a:normAutofit fontScale="90000"/>
          </a:bodyPr>
          <a:lstStyle/>
          <a:p>
            <a:r>
              <a:rPr lang="en-US" sz="3200" dirty="0"/>
              <a:t>Global Planned Capacity of Top Manufacturers for Liquidous State Lithium-Ion Batteries</a:t>
            </a:r>
          </a:p>
        </p:txBody>
      </p:sp>
    </p:spTree>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spDef>
      <a:spPr>
        <a:solidFill>
          <a:schemeClr val="bg1">
            <a:lumMod val="95000"/>
          </a:schemeClr>
        </a:solidFill>
        <a:ln w="12700">
          <a:solidFill>
            <a:schemeClr val="bg1">
              <a:lumMod val="85000"/>
            </a:schemeClr>
          </a:solidFill>
        </a:ln>
      </a:spPr>
      <a:bodyPr spcFirstLastPara="0" vert="horz" wrap="square" lIns="54824" tIns="54824" rIns="54824" bIns="54824" numCol="1" spcCol="1270" anchor="ctr" anchorCtr="0">
        <a:noAutofit/>
      </a:bodyPr>
      <a:lstStyle>
        <a:defPPr algn="ctr" defTabSz="622252">
          <a:lnSpc>
            <a:spcPct val="90000"/>
          </a:lnSpc>
          <a:spcBef>
            <a:spcPct val="0"/>
          </a:spcBef>
          <a:spcAft>
            <a:spcPct val="35000"/>
          </a:spcAft>
          <a:defRPr sz="1200" dirty="0">
            <a:solidFill>
              <a:sysClr val="windowText" lastClr="000000"/>
            </a:solidFill>
            <a:latin typeface="Arial" pitchFamily="34" charset="0"/>
            <a:cs typeface="Arial" pitchFamily="34" charset="0"/>
          </a:defRPr>
        </a:defPPr>
      </a:lstStyle>
      <a: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Custom 10">
      <a:dk1>
        <a:srgbClr val="333333"/>
      </a:dk1>
      <a:lt1>
        <a:srgbClr val="FFFFFF"/>
      </a:lt1>
      <a:dk2>
        <a:srgbClr val="FFC425"/>
      </a:dk2>
      <a:lt2>
        <a:srgbClr val="8DC63F"/>
      </a:lt2>
      <a:accent1>
        <a:srgbClr val="0079C1"/>
      </a:accent1>
      <a:accent2>
        <a:srgbClr val="00A4E4"/>
      </a:accent2>
      <a:accent3>
        <a:srgbClr val="F6A01A"/>
      </a:accent3>
      <a:accent4>
        <a:srgbClr val="5E9732"/>
      </a:accent4>
      <a:accent5>
        <a:srgbClr val="933C06"/>
      </a:accent5>
      <a:accent6>
        <a:srgbClr val="6A737B"/>
      </a:accent6>
      <a:hlink>
        <a:srgbClr val="0079C1"/>
      </a:hlink>
      <a:folHlink>
        <a:srgbClr val="00A4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16-9-presentation-2019" id="{E8A68D52-70D5-1F45-9E2B-50DC26CDF849}" vid="{0CCD6724-4B42-BC4D-AA89-F63B9FDE5D3F}"/>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6C1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8865</TotalTime>
  <Words>1485</Words>
  <Application>Microsoft Macintosh PowerPoint</Application>
  <PresentationFormat>Widescreen</PresentationFormat>
  <Paragraphs>330</Paragraphs>
  <Slides>33</Slides>
  <Notes>5</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33</vt:i4>
      </vt:variant>
    </vt:vector>
  </HeadingPairs>
  <TitlesOfParts>
    <vt:vector size="48" baseType="lpstr">
      <vt:lpstr>Arial</vt:lpstr>
      <vt:lpstr>Calibri</vt:lpstr>
      <vt:lpstr>Calibri Light</vt:lpstr>
      <vt:lpstr>Century Gothic</vt:lpstr>
      <vt:lpstr>Helvetica LT Light</vt:lpstr>
      <vt:lpstr>Lucida Sans Unicode</vt:lpstr>
      <vt:lpstr>Times New Roman</vt:lpstr>
      <vt:lpstr>Trebuchet MS</vt:lpstr>
      <vt:lpstr>Wingdings</vt:lpstr>
      <vt:lpstr>Wingdings 3</vt:lpstr>
      <vt:lpstr>Facet</vt:lpstr>
      <vt:lpstr>Office Theme</vt:lpstr>
      <vt:lpstr>1_Office Theme</vt:lpstr>
      <vt:lpstr>2_Office Theme</vt:lpstr>
      <vt:lpstr>3_Office Theme</vt:lpstr>
      <vt:lpstr> Managing Supply Chain Disruption: A Battery Perspective </vt:lpstr>
      <vt:lpstr>Short Abstract:</vt:lpstr>
      <vt:lpstr>A Historical Perspective of the Present Electrification Era as it relates to Supply Chain for Batteries</vt:lpstr>
      <vt:lpstr>Adoption of LIB’s…..How Long?</vt:lpstr>
      <vt:lpstr>Adoption of Liquidous State LIB’s: How Mature?</vt:lpstr>
      <vt:lpstr>How Does Supply  Affect Value Chain?</vt:lpstr>
      <vt:lpstr>Business in this Decade of the 2020’s</vt:lpstr>
      <vt:lpstr>Demand and Supply Growth: Regions of the World</vt:lpstr>
      <vt:lpstr>Global Planned Capacity of Top Manufacturers for Liquidous State Lithium-Ion Batteries</vt:lpstr>
      <vt:lpstr>What are the Megatrends for the Battery Market?</vt:lpstr>
      <vt:lpstr>Massive Cell Production Planned for the US to Address EV Demand</vt:lpstr>
      <vt:lpstr>Where Do Battery Materials Come From Today? China completely dominates global cathode (battery material) production</vt:lpstr>
      <vt:lpstr>6K’s Transformational Technology supports US production CHEAPER than China 6K collapses the production process time by 95% resulting in a 50%-60% reduction in conversion cost… EVEN IN THE US</vt:lpstr>
      <vt:lpstr>NAATBatt International Creates Supply Chain Database</vt:lpstr>
      <vt:lpstr>Supply Chain Segments in the Database</vt:lpstr>
      <vt:lpstr>Current Database Statistics</vt:lpstr>
      <vt:lpstr>Raw Materials</vt:lpstr>
      <vt:lpstr>Battery Grade Materials</vt:lpstr>
      <vt:lpstr>Other Cell Components and Materials</vt:lpstr>
      <vt:lpstr>Cells and Electrodes</vt:lpstr>
      <vt:lpstr>Modules and Packs</vt:lpstr>
      <vt:lpstr>End of Life</vt:lpstr>
      <vt:lpstr>Equipment Manufacturing</vt:lpstr>
      <vt:lpstr>Introduction to Li-Bridge Context</vt:lpstr>
      <vt:lpstr>Last year's Blueprint the starting point; Li-Bridge to inform priorities</vt:lpstr>
      <vt:lpstr>Six topic committees to be established and to develop the strategy</vt:lpstr>
      <vt:lpstr>Forums to be completed by end of July</vt:lpstr>
      <vt:lpstr>Key Problems with Li-Ion Battery Supply Chain</vt:lpstr>
      <vt:lpstr>Polymetallic Nodule1 Mining</vt:lpstr>
      <vt:lpstr>Company Summary</vt:lpstr>
      <vt:lpstr>Bio-Extraction Process</vt:lpstr>
      <vt:lpstr>Complex Barriers to Supply Chain for Batteries in the USA</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Bob Galyen</dc:creator>
  <cp:lastModifiedBy>Roetker, Anna Marie</cp:lastModifiedBy>
  <cp:revision>190</cp:revision>
  <dcterms:created xsi:type="dcterms:W3CDTF">2021-01-29T12:58:39Z</dcterms:created>
  <dcterms:modified xsi:type="dcterms:W3CDTF">2022-02-18T12:29:02Z</dcterms:modified>
</cp:coreProperties>
</file>