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352" r:id="rId2"/>
    <p:sldId id="406" r:id="rId3"/>
    <p:sldId id="385" r:id="rId4"/>
    <p:sldId id="368" r:id="rId5"/>
    <p:sldId id="381" r:id="rId6"/>
    <p:sldId id="371" r:id="rId7"/>
    <p:sldId id="360" r:id="rId8"/>
    <p:sldId id="397" r:id="rId9"/>
    <p:sldId id="399" r:id="rId10"/>
    <p:sldId id="400" r:id="rId11"/>
    <p:sldId id="401" r:id="rId12"/>
    <p:sldId id="390" r:id="rId13"/>
    <p:sldId id="393" r:id="rId14"/>
    <p:sldId id="395" r:id="rId15"/>
    <p:sldId id="403" r:id="rId16"/>
    <p:sldId id="404" r:id="rId17"/>
    <p:sldId id="388" r:id="rId18"/>
    <p:sldId id="405" r:id="rId19"/>
    <p:sldId id="377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19B23"/>
    <a:srgbClr val="996600"/>
    <a:srgbClr val="663300"/>
    <a:srgbClr val="000099"/>
    <a:srgbClr val="3333FF"/>
    <a:srgbClr val="000000"/>
    <a:srgbClr val="FFCC00"/>
    <a:srgbClr val="336600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730" autoAdjust="0"/>
  </p:normalViewPr>
  <p:slideViewPr>
    <p:cSldViewPr>
      <p:cViewPr varScale="1">
        <p:scale>
          <a:sx n="127" d="100"/>
          <a:sy n="127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614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Work </a:t>
            </a:r>
            <a:r>
              <a:rPr lang="en-US" dirty="0" smtClean="0"/>
              <a:t>Experience: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baseline="0" dirty="0" smtClean="0"/>
              <a:t>              </a:t>
            </a:r>
            <a:r>
              <a:rPr lang="en-US" dirty="0" smtClean="0"/>
              <a:t>Number </a:t>
            </a:r>
            <a:r>
              <a:rPr lang="en-US" dirty="0"/>
              <a:t>of Years</a:t>
            </a:r>
          </a:p>
        </c:rich>
      </c:tx>
      <c:layout>
        <c:manualLayout>
          <c:xMode val="edge"/>
          <c:yMode val="edge"/>
          <c:x val="0.15733012540099156"/>
          <c:y val="7.378472222222222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259028385340721"/>
                  <c:y val="7.324365704286964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5-10</a:t>
                    </a:r>
                  </a:p>
                  <a:p>
                    <a:r>
                      <a:rPr lang="en-US" b="1"/>
                      <a:t>42%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974745633647639E-2"/>
                  <c:y val="-0.178657407407407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11-15</a:t>
                    </a:r>
                  </a:p>
                  <a:p>
                    <a:r>
                      <a:rPr lang="en-US" b="1"/>
                      <a:t>27%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749358008489679"/>
                  <c:y val="3.34011373578302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16-20</a:t>
                    </a:r>
                  </a:p>
                  <a:p>
                    <a:r>
                      <a:rPr lang="en-US" b="1"/>
                      <a:t>18%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21+</a:t>
                    </a:r>
                  </a:p>
                  <a:p>
                    <a:r>
                      <a:rPr lang="en-US" b="1"/>
                      <a:t>13%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5 to 10</c:v>
              </c:pt>
              <c:pt idx="1">
                <c:v>11 to 15</c:v>
              </c:pt>
              <c:pt idx="2">
                <c:v>16 to 20</c:v>
              </c:pt>
              <c:pt idx="3">
                <c:v>21+</c:v>
              </c:pt>
            </c:strLit>
          </c:cat>
          <c:val>
            <c:numRef>
              <c:f>Sheet1!$C$41:$C$44</c:f>
              <c:numCache>
                <c:formatCode>General</c:formatCode>
                <c:ptCount val="4"/>
                <c:pt idx="0">
                  <c:v>0.41721854304635764</c:v>
                </c:pt>
                <c:pt idx="1">
                  <c:v>0.27152317880794702</c:v>
                </c:pt>
                <c:pt idx="2">
                  <c:v>0.17880794701986755</c:v>
                </c:pt>
                <c:pt idx="3">
                  <c:v>0.13245033112582782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Geographic Background</a:t>
            </a:r>
          </a:p>
        </c:rich>
      </c:tx>
      <c:layout>
        <c:manualLayout>
          <c:xMode val="edge"/>
          <c:yMode val="edge"/>
          <c:x val="0.19778245048914339"/>
          <c:y val="9.722222222222222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Midwest
19%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Indiana
27%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West
13%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013123359580058E-2"/>
                  <c:y val="-0.12160542432195975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East
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South
10%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International
24%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Sheet1!$G$47:$G$52</c:f>
              <c:numCache>
                <c:formatCode>General</c:formatCode>
                <c:ptCount val="6"/>
                <c:pt idx="0">
                  <c:v>0.19205298013245034</c:v>
                </c:pt>
                <c:pt idx="1">
                  <c:v>0.27152317880794702</c:v>
                </c:pt>
                <c:pt idx="2">
                  <c:v>0.12582781456953643</c:v>
                </c:pt>
                <c:pt idx="3">
                  <c:v>7.2847682119205295E-2</c:v>
                </c:pt>
                <c:pt idx="4">
                  <c:v>9.9337748344370855E-2</c:v>
                </c:pt>
                <c:pt idx="5">
                  <c:v>0.23841059602649006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Educational Background</a:t>
            </a:r>
          </a:p>
        </c:rich>
      </c:tx>
      <c:layout>
        <c:manualLayout>
          <c:xMode val="edge"/>
          <c:yMode val="edge"/>
          <c:x val="0.2192786626103555"/>
          <c:y val="9.259259259259258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294156245175244"/>
                  <c:y val="0.15358672022057848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Engineering &amp; Science</a:t>
                    </a:r>
                  </a:p>
                  <a:p>
                    <a:r>
                      <a:rPr lang="en-US" b="1"/>
                      <a:t>37% 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94601600725836E-3"/>
                  <c:y val="-0.1705555555555555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Arts</a:t>
                    </a:r>
                    <a:endParaRPr lang="en-US" b="1" baseline="0"/>
                  </a:p>
                  <a:p>
                    <a:r>
                      <a:rPr lang="en-US" b="1"/>
                      <a:t>27%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015362050331944"/>
                  <c:y val="0.13965408679975608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Management &amp; Economics</a:t>
                    </a:r>
                  </a:p>
                  <a:p>
                    <a:r>
                      <a:rPr lang="en-US" b="1"/>
                      <a:t>36%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Sheet1!$K$34:$K$36</c:f>
              <c:numCache>
                <c:formatCode>General</c:formatCode>
                <c:ptCount val="3"/>
                <c:pt idx="0">
                  <c:v>0.37086092715231789</c:v>
                </c:pt>
                <c:pt idx="1">
                  <c:v>0.26490066225165565</c:v>
                </c:pt>
                <c:pt idx="2">
                  <c:v>0.36423841059602646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Work Industry</a:t>
            </a:r>
          </a:p>
        </c:rich>
      </c:tx>
      <c:layout>
        <c:manualLayout>
          <c:xMode val="edge"/>
          <c:yMode val="edge"/>
          <c:x val="0.32260101010101011"/>
          <c:y val="9.259259259259258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929233277658474"/>
                  <c:y val="0.1999763050452027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Technology</a:t>
                    </a:r>
                    <a:r>
                      <a:rPr lang="en-US" b="1" baseline="0"/>
                      <a:t> &amp; Energy</a:t>
                    </a:r>
                    <a:r>
                      <a:rPr lang="en-US" b="1"/>
                      <a:t>
18%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Business</a:t>
                    </a:r>
                    <a:r>
                      <a:rPr lang="en-US" b="1" baseline="0"/>
                      <a:t> &amp; Financial</a:t>
                    </a:r>
                    <a:r>
                      <a:rPr lang="en-US" b="1"/>
                      <a:t>
28%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805652200451681E-2"/>
                  <c:y val="-0.114905125202896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Government</a:t>
                    </a:r>
                    <a:r>
                      <a:rPr lang="en-US" b="1" baseline="0"/>
                      <a:t> &amp; Defense</a:t>
                    </a:r>
                    <a:r>
                      <a:rPr lang="en-US" b="1"/>
                      <a:t>
15%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975813747713355"/>
                  <c:y val="0.1869710557013706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Science</a:t>
                    </a:r>
                    <a:r>
                      <a:rPr lang="en-US" b="1" baseline="0" dirty="0"/>
                      <a:t> &amp; Healthcare</a:t>
                    </a:r>
                    <a:r>
                      <a:rPr lang="en-US" b="1" dirty="0"/>
                      <a:t>
15%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Sheet1!$O$39:$O$43</c:f>
              <c:numCache>
                <c:formatCode>General</c:formatCode>
                <c:ptCount val="5"/>
                <c:pt idx="0">
                  <c:v>0.17880794701986755</c:v>
                </c:pt>
                <c:pt idx="1">
                  <c:v>0.28476821192052981</c:v>
                </c:pt>
                <c:pt idx="2">
                  <c:v>0.15231788079470199</c:v>
                </c:pt>
                <c:pt idx="3">
                  <c:v>0.23841059602649006</c:v>
                </c:pt>
                <c:pt idx="4">
                  <c:v>0.14569536423841059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947E0-B534-4459-A6B6-53D7A2DDA3A6}" type="doc">
      <dgm:prSet loTypeId="urn:microsoft.com/office/officeart/2005/8/layout/process4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30FFDFF-0ED3-4341-8AE5-7680A9792513}">
      <dgm:prSet phldrT="[Text]" custT="1"/>
      <dgm:spPr>
        <a:solidFill>
          <a:srgbClr val="E1BA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Program Launch</a:t>
          </a:r>
          <a:endParaRPr lang="en-US" sz="1200" b="1" dirty="0">
            <a:solidFill>
              <a:schemeClr val="tx1"/>
            </a:solidFill>
          </a:endParaRPr>
        </a:p>
      </dgm:t>
    </dgm:pt>
    <dgm:pt modelId="{FF19C27C-831F-4E9E-B8B1-54962933BC4F}" type="parTrans" cxnId="{E1CD72BE-4279-4EC7-8E0C-603E83BC7D74}">
      <dgm:prSet/>
      <dgm:spPr/>
      <dgm:t>
        <a:bodyPr/>
        <a:lstStyle/>
        <a:p>
          <a:endParaRPr lang="en-US"/>
        </a:p>
      </dgm:t>
    </dgm:pt>
    <dgm:pt modelId="{3A8AF84F-EB7E-4394-9636-2E4C44309AD0}" type="sibTrans" cxnId="{E1CD72BE-4279-4EC7-8E0C-603E83BC7D74}">
      <dgm:prSet/>
      <dgm:spPr/>
      <dgm:t>
        <a:bodyPr/>
        <a:lstStyle/>
        <a:p>
          <a:endParaRPr lang="en-US"/>
        </a:p>
      </dgm:t>
    </dgm:pt>
    <dgm:pt modelId="{CBD0E4A6-91B9-41B4-8DE5-0482C1380F88}">
      <dgm:prSet phldrT="[Text]"/>
      <dgm:spPr/>
      <dgm:t>
        <a:bodyPr/>
        <a:lstStyle/>
        <a:p>
          <a:pPr algn="ctr"/>
          <a:r>
            <a:rPr lang="en-US" b="1" dirty="0" smtClean="0"/>
            <a:t>      Purdue University</a:t>
          </a:r>
          <a:r>
            <a:rPr lang="en-US" dirty="0" smtClean="0"/>
            <a:t>	</a:t>
          </a:r>
          <a:endParaRPr lang="en-US" dirty="0"/>
        </a:p>
      </dgm:t>
    </dgm:pt>
    <dgm:pt modelId="{76B4F320-7732-44EA-999A-C766BC78E2AE}" type="parTrans" cxnId="{EE5BF545-ADCA-4318-941E-B3FFF6FE0ECC}">
      <dgm:prSet/>
      <dgm:spPr/>
      <dgm:t>
        <a:bodyPr/>
        <a:lstStyle/>
        <a:p>
          <a:endParaRPr lang="en-US"/>
        </a:p>
      </dgm:t>
    </dgm:pt>
    <dgm:pt modelId="{0D5B19C0-5AFB-4677-9435-3BAF41C39C50}" type="sibTrans" cxnId="{EE5BF545-ADCA-4318-941E-B3FFF6FE0ECC}">
      <dgm:prSet/>
      <dgm:spPr/>
      <dgm:t>
        <a:bodyPr/>
        <a:lstStyle/>
        <a:p>
          <a:endParaRPr lang="en-US"/>
        </a:p>
      </dgm:t>
    </dgm:pt>
    <dgm:pt modelId="{9B03218E-D648-47CA-B35B-55B26DF8B5CC}">
      <dgm:prSet phldrT="[Text]"/>
      <dgm:spPr/>
      <dgm:t>
        <a:bodyPr/>
        <a:lstStyle/>
        <a:p>
          <a:r>
            <a:rPr lang="en-US" b="1" dirty="0" smtClean="0"/>
            <a:t>March 20 – March 24, 2016</a:t>
          </a:r>
          <a:endParaRPr lang="en-US" b="1" dirty="0"/>
        </a:p>
      </dgm:t>
    </dgm:pt>
    <dgm:pt modelId="{FC3ED118-5AA4-4B3F-9A0C-D3DAC71D27E7}" type="parTrans" cxnId="{39AE08C7-70FA-4791-967D-45F3698A939F}">
      <dgm:prSet/>
      <dgm:spPr/>
      <dgm:t>
        <a:bodyPr/>
        <a:lstStyle/>
        <a:p>
          <a:endParaRPr lang="en-US"/>
        </a:p>
      </dgm:t>
    </dgm:pt>
    <dgm:pt modelId="{47CCBD60-3925-4094-BE1E-525A83FAA19E}" type="sibTrans" cxnId="{39AE08C7-70FA-4791-967D-45F3698A939F}">
      <dgm:prSet/>
      <dgm:spPr/>
      <dgm:t>
        <a:bodyPr/>
        <a:lstStyle/>
        <a:p>
          <a:endParaRPr lang="en-US"/>
        </a:p>
      </dgm:t>
    </dgm:pt>
    <dgm:pt modelId="{1FE6A356-1D7C-48FB-BA4B-58F1E902F6FA}">
      <dgm:prSet phldrT="[Text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1</a:t>
          </a:r>
          <a:endParaRPr lang="en-US" sz="1200" b="1" dirty="0"/>
        </a:p>
      </dgm:t>
    </dgm:pt>
    <dgm:pt modelId="{FFE60873-F9F5-41D6-8484-2A4332545344}" type="parTrans" cxnId="{4A7BC336-1110-4615-9400-B6DF031611B9}">
      <dgm:prSet/>
      <dgm:spPr/>
      <dgm:t>
        <a:bodyPr/>
        <a:lstStyle/>
        <a:p>
          <a:endParaRPr lang="en-US"/>
        </a:p>
      </dgm:t>
    </dgm:pt>
    <dgm:pt modelId="{9E77A02E-EB32-4BAF-8266-C70FF7B5EAE3}" type="sibTrans" cxnId="{4A7BC336-1110-4615-9400-B6DF031611B9}">
      <dgm:prSet/>
      <dgm:spPr/>
      <dgm:t>
        <a:bodyPr/>
        <a:lstStyle/>
        <a:p>
          <a:endParaRPr lang="en-US"/>
        </a:p>
      </dgm:t>
    </dgm:pt>
    <dgm:pt modelId="{5C0F08E2-C8A0-42A0-8617-ABA12BB290F4}">
      <dgm:prSet phldrT="[Text]"/>
      <dgm:spPr/>
      <dgm:t>
        <a:bodyPr/>
        <a:lstStyle/>
        <a:p>
          <a:r>
            <a:rPr lang="en-US" b="1" dirty="0" smtClean="0"/>
            <a:t>Residency, TIAS, The Netherlands	</a:t>
          </a:r>
          <a:endParaRPr lang="en-US" b="1" dirty="0"/>
        </a:p>
      </dgm:t>
    </dgm:pt>
    <dgm:pt modelId="{A71D8C19-F78C-465E-80D3-A0DF980DBF1D}" type="parTrans" cxnId="{2FC5F4E0-0A2E-4AA8-AC76-397F380EC32D}">
      <dgm:prSet/>
      <dgm:spPr/>
      <dgm:t>
        <a:bodyPr/>
        <a:lstStyle/>
        <a:p>
          <a:endParaRPr lang="en-US"/>
        </a:p>
      </dgm:t>
    </dgm:pt>
    <dgm:pt modelId="{2EAAA485-085D-4F22-A356-54C3F41F4B23}" type="sibTrans" cxnId="{2FC5F4E0-0A2E-4AA8-AC76-397F380EC32D}">
      <dgm:prSet/>
      <dgm:spPr/>
      <dgm:t>
        <a:bodyPr/>
        <a:lstStyle/>
        <a:p>
          <a:endParaRPr lang="en-US"/>
        </a:p>
      </dgm:t>
    </dgm:pt>
    <dgm:pt modelId="{723D37E1-312E-4E50-AB22-5665AC5BF138}">
      <dgm:prSet phldrT="[Text]"/>
      <dgm:spPr/>
      <dgm:t>
        <a:bodyPr/>
        <a:lstStyle/>
        <a:p>
          <a:r>
            <a:rPr lang="en-US" b="1" dirty="0" smtClean="0"/>
            <a:t>June 6 - 18, 2016</a:t>
          </a:r>
          <a:endParaRPr lang="en-US" b="1" dirty="0"/>
        </a:p>
      </dgm:t>
    </dgm:pt>
    <dgm:pt modelId="{2290419F-9631-491A-8437-35F6D7183132}" type="parTrans" cxnId="{45F6ECCF-BCB1-4135-851C-F52B4CA45E79}">
      <dgm:prSet/>
      <dgm:spPr/>
      <dgm:t>
        <a:bodyPr/>
        <a:lstStyle/>
        <a:p>
          <a:endParaRPr lang="en-US"/>
        </a:p>
      </dgm:t>
    </dgm:pt>
    <dgm:pt modelId="{4BB29B64-6262-4949-B464-7B7F38198021}" type="sibTrans" cxnId="{45F6ECCF-BCB1-4135-851C-F52B4CA45E79}">
      <dgm:prSet/>
      <dgm:spPr/>
      <dgm:t>
        <a:bodyPr/>
        <a:lstStyle/>
        <a:p>
          <a:endParaRPr lang="en-US"/>
        </a:p>
      </dgm:t>
    </dgm:pt>
    <dgm:pt modelId="{793A5424-6B2B-48B9-9DE2-6817E86BC5E3}">
      <dgm:prSet phldrT="[Text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2</a:t>
          </a:r>
          <a:endParaRPr lang="en-US" sz="1200" b="1" dirty="0"/>
        </a:p>
      </dgm:t>
    </dgm:pt>
    <dgm:pt modelId="{EA850F1F-1E81-42FB-B3E5-235DED73E700}" type="parTrans" cxnId="{BF326205-0624-4615-BA15-C8F5C8991E0D}">
      <dgm:prSet/>
      <dgm:spPr/>
      <dgm:t>
        <a:bodyPr/>
        <a:lstStyle/>
        <a:p>
          <a:endParaRPr lang="en-US"/>
        </a:p>
      </dgm:t>
    </dgm:pt>
    <dgm:pt modelId="{E4FA31CC-B15D-4745-90FB-1C8D9B6C20F2}" type="sibTrans" cxnId="{BF326205-0624-4615-BA15-C8F5C8991E0D}">
      <dgm:prSet/>
      <dgm:spPr/>
      <dgm:t>
        <a:bodyPr/>
        <a:lstStyle/>
        <a:p>
          <a:endParaRPr lang="en-US"/>
        </a:p>
      </dgm:t>
    </dgm:pt>
    <dgm:pt modelId="{EEDB2114-62FE-45F4-86F9-7A5C09F4276C}">
      <dgm:prSet phldrT="[Text]"/>
      <dgm:spPr/>
      <dgm:t>
        <a:bodyPr/>
        <a:lstStyle/>
        <a:p>
          <a:r>
            <a:rPr lang="en-US" b="1" dirty="0" smtClean="0"/>
            <a:t>Residency at FGV-Rio, Brazil and Chile</a:t>
          </a:r>
          <a:endParaRPr lang="en-US" b="1" dirty="0"/>
        </a:p>
      </dgm:t>
    </dgm:pt>
    <dgm:pt modelId="{7A6333B2-46F8-484E-84E3-36BC3B71BD31}" type="parTrans" cxnId="{505EE395-B0E7-4EA4-9E4E-BFA889A3BBE1}">
      <dgm:prSet/>
      <dgm:spPr/>
      <dgm:t>
        <a:bodyPr/>
        <a:lstStyle/>
        <a:p>
          <a:endParaRPr lang="en-US"/>
        </a:p>
      </dgm:t>
    </dgm:pt>
    <dgm:pt modelId="{92F1CDE6-CA5C-4FB2-9DB0-E8FBF4800372}" type="sibTrans" cxnId="{505EE395-B0E7-4EA4-9E4E-BFA889A3BBE1}">
      <dgm:prSet/>
      <dgm:spPr/>
      <dgm:t>
        <a:bodyPr/>
        <a:lstStyle/>
        <a:p>
          <a:endParaRPr lang="en-US"/>
        </a:p>
      </dgm:t>
    </dgm:pt>
    <dgm:pt modelId="{4C450905-D04B-44BA-91B9-787F7831F43D}">
      <dgm:prSet phldrT="[Text]"/>
      <dgm:spPr/>
      <dgm:t>
        <a:bodyPr/>
        <a:lstStyle/>
        <a:p>
          <a:r>
            <a:rPr lang="en-US" b="1" dirty="0" smtClean="0"/>
            <a:t>October 2-15, 2016</a:t>
          </a:r>
          <a:endParaRPr lang="en-US" b="1" dirty="0"/>
        </a:p>
      </dgm:t>
    </dgm:pt>
    <dgm:pt modelId="{A0A99407-4110-46A6-BD0C-F9101406CA8D}" type="parTrans" cxnId="{BDA07D2E-7116-4ED8-A68C-805FBC0C5460}">
      <dgm:prSet/>
      <dgm:spPr/>
      <dgm:t>
        <a:bodyPr/>
        <a:lstStyle/>
        <a:p>
          <a:endParaRPr lang="en-US"/>
        </a:p>
      </dgm:t>
    </dgm:pt>
    <dgm:pt modelId="{4038CB17-1E73-4F05-ABEE-925C311AEAD5}" type="sibTrans" cxnId="{BDA07D2E-7116-4ED8-A68C-805FBC0C5460}">
      <dgm:prSet/>
      <dgm:spPr/>
      <dgm:t>
        <a:bodyPr/>
        <a:lstStyle/>
        <a:p>
          <a:endParaRPr lang="en-US"/>
        </a:p>
      </dgm:t>
    </dgm:pt>
    <dgm:pt modelId="{09F7E54B-E03E-471D-AE35-81ACD5BECEFF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3</a:t>
          </a:r>
          <a:endParaRPr lang="en-US" sz="1200" b="1" dirty="0"/>
        </a:p>
      </dgm:t>
    </dgm:pt>
    <dgm:pt modelId="{BE561254-3034-4756-800E-0A17205C4F01}" type="parTrans" cxnId="{12A2B0CC-2DC3-4910-96E3-EE1977E48539}">
      <dgm:prSet/>
      <dgm:spPr/>
      <dgm:t>
        <a:bodyPr/>
        <a:lstStyle/>
        <a:p>
          <a:endParaRPr lang="en-US"/>
        </a:p>
      </dgm:t>
    </dgm:pt>
    <dgm:pt modelId="{7D88E154-31EF-4D34-A6F0-12EB6A402796}" type="sibTrans" cxnId="{12A2B0CC-2DC3-4910-96E3-EE1977E48539}">
      <dgm:prSet/>
      <dgm:spPr/>
      <dgm:t>
        <a:bodyPr/>
        <a:lstStyle/>
        <a:p>
          <a:endParaRPr lang="en-US"/>
        </a:p>
      </dgm:t>
    </dgm:pt>
    <dgm:pt modelId="{7F561EF2-88E1-4FEC-8490-F4AB5022F5AB}">
      <dgm:prSet custT="1"/>
      <dgm:spPr/>
      <dgm:t>
        <a:bodyPr tIns="91440" bIns="91440" anchor="ctr" anchorCtr="0"/>
        <a:lstStyle/>
        <a:p>
          <a:r>
            <a:rPr lang="en-US" sz="1150" b="1" dirty="0" smtClean="0"/>
            <a:t>Residency at CEU, Budapest, Hungary &amp; Istanbul Turkey</a:t>
          </a:r>
          <a:r>
            <a:rPr lang="en-US" sz="1200" b="1" dirty="0" smtClean="0"/>
            <a:t>	</a:t>
          </a:r>
          <a:endParaRPr lang="en-US" sz="1200" b="1" dirty="0"/>
        </a:p>
      </dgm:t>
    </dgm:pt>
    <dgm:pt modelId="{E6040866-9532-4088-9809-2A048B5D7F56}" type="parTrans" cxnId="{18251034-E619-45D2-83A6-E78C2CC8A603}">
      <dgm:prSet/>
      <dgm:spPr/>
      <dgm:t>
        <a:bodyPr/>
        <a:lstStyle/>
        <a:p>
          <a:endParaRPr lang="en-US"/>
        </a:p>
      </dgm:t>
    </dgm:pt>
    <dgm:pt modelId="{E07B0E03-D7DB-42CB-96EC-3C1F5C8C3E40}" type="sibTrans" cxnId="{18251034-E619-45D2-83A6-E78C2CC8A603}">
      <dgm:prSet/>
      <dgm:spPr/>
      <dgm:t>
        <a:bodyPr/>
        <a:lstStyle/>
        <a:p>
          <a:endParaRPr lang="en-US"/>
        </a:p>
      </dgm:t>
    </dgm:pt>
    <dgm:pt modelId="{C2FA70C7-9D38-47BA-A19E-80F73536BE58}">
      <dgm:prSet/>
      <dgm:spPr/>
      <dgm:t>
        <a:bodyPr/>
        <a:lstStyle/>
        <a:p>
          <a:r>
            <a:rPr lang="en-US" b="1" dirty="0" smtClean="0"/>
            <a:t>February 6-18, 2017</a:t>
          </a:r>
          <a:endParaRPr lang="en-US" b="1" dirty="0"/>
        </a:p>
      </dgm:t>
    </dgm:pt>
    <dgm:pt modelId="{5BD2E11B-B918-4A76-B19F-50009F231D72}" type="parTrans" cxnId="{1DC25465-8533-443F-81C3-E3BBF2237217}">
      <dgm:prSet/>
      <dgm:spPr/>
      <dgm:t>
        <a:bodyPr/>
        <a:lstStyle/>
        <a:p>
          <a:endParaRPr lang="en-US"/>
        </a:p>
      </dgm:t>
    </dgm:pt>
    <dgm:pt modelId="{829318D3-D952-4A7C-ACDF-05BDC00324B5}" type="sibTrans" cxnId="{1DC25465-8533-443F-81C3-E3BBF2237217}">
      <dgm:prSet/>
      <dgm:spPr/>
      <dgm:t>
        <a:bodyPr/>
        <a:lstStyle/>
        <a:p>
          <a:endParaRPr lang="en-US"/>
        </a:p>
      </dgm:t>
    </dgm:pt>
    <dgm:pt modelId="{79AB8761-7553-4339-A1C5-40E3E0C62641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4</a:t>
          </a:r>
          <a:endParaRPr lang="en-US" sz="1200" b="1" dirty="0"/>
        </a:p>
      </dgm:t>
    </dgm:pt>
    <dgm:pt modelId="{955BB5EB-4ECE-455C-A7D6-5AD36E66638B}" type="parTrans" cxnId="{228626B4-4CCD-4A54-8710-3BA2F2699796}">
      <dgm:prSet/>
      <dgm:spPr/>
      <dgm:t>
        <a:bodyPr/>
        <a:lstStyle/>
        <a:p>
          <a:endParaRPr lang="en-US"/>
        </a:p>
      </dgm:t>
    </dgm:pt>
    <dgm:pt modelId="{1D5680E7-5FD9-4EB7-9EB3-78B8AF69416A}" type="sibTrans" cxnId="{228626B4-4CCD-4A54-8710-3BA2F2699796}">
      <dgm:prSet/>
      <dgm:spPr/>
      <dgm:t>
        <a:bodyPr/>
        <a:lstStyle/>
        <a:p>
          <a:endParaRPr lang="en-US"/>
        </a:p>
      </dgm:t>
    </dgm:pt>
    <dgm:pt modelId="{13FEB1BA-3F6D-4098-865A-3BFF0182CCEC}">
      <dgm:prSet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A2C39901-7197-4050-9994-2DF0C75B1DEA}" type="parTrans" cxnId="{76C31974-D691-4029-BE78-F7A3DF99B8E2}">
      <dgm:prSet/>
      <dgm:spPr/>
      <dgm:t>
        <a:bodyPr/>
        <a:lstStyle/>
        <a:p>
          <a:endParaRPr lang="en-US"/>
        </a:p>
      </dgm:t>
    </dgm:pt>
    <dgm:pt modelId="{411BD6E4-1034-4F0C-BBDF-7C117C8BDC06}" type="sibTrans" cxnId="{76C31974-D691-4029-BE78-F7A3DF99B8E2}">
      <dgm:prSet/>
      <dgm:spPr/>
      <dgm:t>
        <a:bodyPr/>
        <a:lstStyle/>
        <a:p>
          <a:endParaRPr lang="en-US"/>
        </a:p>
      </dgm:t>
    </dgm:pt>
    <dgm:pt modelId="{782F11CE-F34C-4406-BB08-F75086C0BD2B}">
      <dgm:prSet/>
      <dgm:spPr/>
      <dgm:t>
        <a:bodyPr/>
        <a:lstStyle/>
        <a:p>
          <a:r>
            <a:rPr lang="en-US" b="1" dirty="0" smtClean="0"/>
            <a:t>June 12 – 24, 2017</a:t>
          </a:r>
          <a:endParaRPr lang="en-US" b="1" dirty="0"/>
        </a:p>
      </dgm:t>
    </dgm:pt>
    <dgm:pt modelId="{5104999C-6B21-48AD-B993-6DDC5D5A3698}" type="parTrans" cxnId="{40DC8F49-B44F-4618-9942-8986D5605C49}">
      <dgm:prSet/>
      <dgm:spPr/>
      <dgm:t>
        <a:bodyPr/>
        <a:lstStyle/>
        <a:p>
          <a:endParaRPr lang="en-US"/>
        </a:p>
      </dgm:t>
    </dgm:pt>
    <dgm:pt modelId="{0363B4C5-DBF8-479A-A559-50EB3ECD18A1}" type="sibTrans" cxnId="{40DC8F49-B44F-4618-9942-8986D5605C49}">
      <dgm:prSet/>
      <dgm:spPr/>
      <dgm:t>
        <a:bodyPr/>
        <a:lstStyle/>
        <a:p>
          <a:endParaRPr lang="en-US"/>
        </a:p>
      </dgm:t>
    </dgm:pt>
    <dgm:pt modelId="{A54AB3E5-AF94-4FA6-9954-71C4FC64E2BF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5</a:t>
          </a:r>
          <a:endParaRPr lang="en-US" sz="1200" b="1" dirty="0"/>
        </a:p>
      </dgm:t>
    </dgm:pt>
    <dgm:pt modelId="{71E8484B-E3E1-47AC-AE39-57A3494F478F}" type="parTrans" cxnId="{4EEAE519-63D7-4BEE-A6AE-57E9D1C9AD05}">
      <dgm:prSet/>
      <dgm:spPr/>
      <dgm:t>
        <a:bodyPr/>
        <a:lstStyle/>
        <a:p>
          <a:endParaRPr lang="en-US"/>
        </a:p>
      </dgm:t>
    </dgm:pt>
    <dgm:pt modelId="{67934BF2-ED27-4F1C-8B08-4FCEB52E1ED7}" type="sibTrans" cxnId="{4EEAE519-63D7-4BEE-A6AE-57E9D1C9AD05}">
      <dgm:prSet/>
      <dgm:spPr/>
      <dgm:t>
        <a:bodyPr/>
        <a:lstStyle/>
        <a:p>
          <a:endParaRPr lang="en-US"/>
        </a:p>
      </dgm:t>
    </dgm:pt>
    <dgm:pt modelId="{D66667C6-831F-4B88-BD8A-154F3F193EED}">
      <dgm:prSet/>
      <dgm:spPr/>
      <dgm:t>
        <a:bodyPr/>
        <a:lstStyle/>
        <a:p>
          <a:r>
            <a:rPr lang="en-US" b="1" dirty="0" smtClean="0"/>
            <a:t>Residency in China</a:t>
          </a:r>
          <a:endParaRPr lang="en-US" b="1" dirty="0"/>
        </a:p>
      </dgm:t>
    </dgm:pt>
    <dgm:pt modelId="{1B994280-84BD-48DF-923F-6B40E2780C43}" type="parTrans" cxnId="{463A8A60-3A7F-4444-9E1E-84C0B3D637B9}">
      <dgm:prSet/>
      <dgm:spPr/>
      <dgm:t>
        <a:bodyPr/>
        <a:lstStyle/>
        <a:p>
          <a:endParaRPr lang="en-US"/>
        </a:p>
      </dgm:t>
    </dgm:pt>
    <dgm:pt modelId="{E25DF96E-C2E5-499B-830E-7AF2173D1F6C}" type="sibTrans" cxnId="{463A8A60-3A7F-4444-9E1E-84C0B3D637B9}">
      <dgm:prSet/>
      <dgm:spPr/>
      <dgm:t>
        <a:bodyPr/>
        <a:lstStyle/>
        <a:p>
          <a:endParaRPr lang="en-US"/>
        </a:p>
      </dgm:t>
    </dgm:pt>
    <dgm:pt modelId="{E7629D65-88FF-4A51-AE53-FBA1C55224C6}">
      <dgm:prSet/>
      <dgm:spPr/>
      <dgm:t>
        <a:bodyPr/>
        <a:lstStyle/>
        <a:p>
          <a:r>
            <a:rPr lang="en-US" b="1" dirty="0" smtClean="0"/>
            <a:t>October 9 – 21, 2017</a:t>
          </a:r>
          <a:endParaRPr lang="en-US" b="1" dirty="0"/>
        </a:p>
      </dgm:t>
    </dgm:pt>
    <dgm:pt modelId="{C0E96F9A-A3C2-454A-A97D-05B65810CC21}" type="parTrans" cxnId="{289EB37B-523F-48DF-A311-F04989C1B856}">
      <dgm:prSet/>
      <dgm:spPr/>
      <dgm:t>
        <a:bodyPr/>
        <a:lstStyle/>
        <a:p>
          <a:endParaRPr lang="en-US"/>
        </a:p>
      </dgm:t>
    </dgm:pt>
    <dgm:pt modelId="{90B11F8E-A81B-4838-94BB-EA09BA109F06}" type="sibTrans" cxnId="{289EB37B-523F-48DF-A311-F04989C1B856}">
      <dgm:prSet/>
      <dgm:spPr/>
      <dgm:t>
        <a:bodyPr/>
        <a:lstStyle/>
        <a:p>
          <a:endParaRPr lang="en-US"/>
        </a:p>
      </dgm:t>
    </dgm:pt>
    <dgm:pt modelId="{E3A13DB4-5218-4EBB-921C-B1194AA959FC}">
      <dgm:prSet custT="1"/>
      <dgm:spPr>
        <a:solidFill>
          <a:srgbClr val="E1BA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Graduation</a:t>
          </a:r>
          <a:endParaRPr lang="en-US" sz="1200" b="1" dirty="0">
            <a:solidFill>
              <a:schemeClr val="tx1"/>
            </a:solidFill>
          </a:endParaRPr>
        </a:p>
      </dgm:t>
    </dgm:pt>
    <dgm:pt modelId="{760B6BFB-8B3C-4767-A805-A698EC1E6558}" type="parTrans" cxnId="{D7FDBF87-6EC9-497B-B62B-75648C267D6D}">
      <dgm:prSet/>
      <dgm:spPr/>
      <dgm:t>
        <a:bodyPr/>
        <a:lstStyle/>
        <a:p>
          <a:endParaRPr lang="en-US"/>
        </a:p>
      </dgm:t>
    </dgm:pt>
    <dgm:pt modelId="{2C05B400-07F1-42EB-8FA0-A936224DAFF2}" type="sibTrans" cxnId="{D7FDBF87-6EC9-497B-B62B-75648C267D6D}">
      <dgm:prSet/>
      <dgm:spPr/>
      <dgm:t>
        <a:bodyPr/>
        <a:lstStyle/>
        <a:p>
          <a:endParaRPr lang="en-US"/>
        </a:p>
      </dgm:t>
    </dgm:pt>
    <dgm:pt modelId="{F34E7E3B-28A2-48DD-BFA3-9165846AA1A9}">
      <dgm:prSet/>
      <dgm:spPr/>
      <dgm:t>
        <a:bodyPr/>
        <a:lstStyle/>
        <a:p>
          <a:r>
            <a:rPr lang="en-US" b="1" dirty="0" smtClean="0"/>
            <a:t>Purdue University</a:t>
          </a:r>
          <a:endParaRPr lang="en-US" b="1" dirty="0"/>
        </a:p>
      </dgm:t>
    </dgm:pt>
    <dgm:pt modelId="{7300D6B5-6A32-42DE-A885-916D42B9A435}" type="parTrans" cxnId="{0D128D66-9148-46A6-90A3-7766E1314FAD}">
      <dgm:prSet/>
      <dgm:spPr/>
      <dgm:t>
        <a:bodyPr/>
        <a:lstStyle/>
        <a:p>
          <a:endParaRPr lang="en-US"/>
        </a:p>
      </dgm:t>
    </dgm:pt>
    <dgm:pt modelId="{AAB9CCB7-643D-4F53-8202-3F891CE3E56B}" type="sibTrans" cxnId="{0D128D66-9148-46A6-90A3-7766E1314FAD}">
      <dgm:prSet/>
      <dgm:spPr/>
      <dgm:t>
        <a:bodyPr/>
        <a:lstStyle/>
        <a:p>
          <a:endParaRPr lang="en-US"/>
        </a:p>
      </dgm:t>
    </dgm:pt>
    <dgm:pt modelId="{58CD79C3-B1BD-44A7-AD68-F8BC51122BA7}">
      <dgm:prSet/>
      <dgm:spPr/>
      <dgm:t>
        <a:bodyPr/>
        <a:lstStyle/>
        <a:p>
          <a:r>
            <a:rPr lang="en-US" b="1" dirty="0" smtClean="0"/>
            <a:t>December 16 – 17, 2017</a:t>
          </a:r>
          <a:endParaRPr lang="en-US" b="1" dirty="0"/>
        </a:p>
      </dgm:t>
    </dgm:pt>
    <dgm:pt modelId="{E21D32AA-D1B9-47F7-BD28-25A3A8489242}" type="parTrans" cxnId="{58A62200-6C9F-49EE-8AF6-D080D90E6F42}">
      <dgm:prSet/>
      <dgm:spPr/>
      <dgm:t>
        <a:bodyPr/>
        <a:lstStyle/>
        <a:p>
          <a:endParaRPr lang="en-US"/>
        </a:p>
      </dgm:t>
    </dgm:pt>
    <dgm:pt modelId="{B28C4033-61A6-469F-A4CE-88A43B5E0B8B}" type="sibTrans" cxnId="{58A62200-6C9F-49EE-8AF6-D080D90E6F42}">
      <dgm:prSet/>
      <dgm:spPr/>
      <dgm:t>
        <a:bodyPr/>
        <a:lstStyle/>
        <a:p>
          <a:endParaRPr lang="en-US"/>
        </a:p>
      </dgm:t>
    </dgm:pt>
    <dgm:pt modelId="{D360D911-C238-4717-834D-856801F894A0}" type="pres">
      <dgm:prSet presAssocID="{079947E0-B534-4459-A6B6-53D7A2DDA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27359-9F7B-4ABC-9CD9-816D2A56017B}" type="pres">
      <dgm:prSet presAssocID="{E3A13DB4-5218-4EBB-921C-B1194AA959FC}" presName="boxAndChildren" presStyleCnt="0"/>
      <dgm:spPr/>
    </dgm:pt>
    <dgm:pt modelId="{BA2ADBD2-22AD-420C-890F-4AD44F0A486A}" type="pres">
      <dgm:prSet presAssocID="{E3A13DB4-5218-4EBB-921C-B1194AA959FC}" presName="parentTextBox" presStyleLbl="node1" presStyleIdx="0" presStyleCnt="7"/>
      <dgm:spPr/>
      <dgm:t>
        <a:bodyPr/>
        <a:lstStyle/>
        <a:p>
          <a:endParaRPr lang="en-US"/>
        </a:p>
      </dgm:t>
    </dgm:pt>
    <dgm:pt modelId="{2D6E45F9-3281-4B5C-BFFD-7F10540D3FFB}" type="pres">
      <dgm:prSet presAssocID="{E3A13DB4-5218-4EBB-921C-B1194AA959FC}" presName="entireBox" presStyleLbl="node1" presStyleIdx="0" presStyleCnt="7"/>
      <dgm:spPr/>
      <dgm:t>
        <a:bodyPr/>
        <a:lstStyle/>
        <a:p>
          <a:endParaRPr lang="en-US"/>
        </a:p>
      </dgm:t>
    </dgm:pt>
    <dgm:pt modelId="{78F8F4E8-784A-4162-AA85-1C700918827D}" type="pres">
      <dgm:prSet presAssocID="{E3A13DB4-5218-4EBB-921C-B1194AA959FC}" presName="descendantBox" presStyleCnt="0"/>
      <dgm:spPr/>
    </dgm:pt>
    <dgm:pt modelId="{0F8EFACD-5E5E-48F0-A4D8-9C2F93249E77}" type="pres">
      <dgm:prSet presAssocID="{F34E7E3B-28A2-48DD-BFA3-9165846AA1A9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DB33-16DC-450C-B61D-B7F50FB2D76B}" type="pres">
      <dgm:prSet presAssocID="{58CD79C3-B1BD-44A7-AD68-F8BC51122BA7}" presName="childTextBox" presStyleLbl="fg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425FD-1144-4F7D-A4BC-F6256F21A4E3}" type="pres">
      <dgm:prSet presAssocID="{67934BF2-ED27-4F1C-8B08-4FCEB52E1ED7}" presName="sp" presStyleCnt="0"/>
      <dgm:spPr/>
    </dgm:pt>
    <dgm:pt modelId="{0DA961A6-4630-48E7-8D6E-3CDA287B5A42}" type="pres">
      <dgm:prSet presAssocID="{A54AB3E5-AF94-4FA6-9954-71C4FC64E2BF}" presName="arrowAndChildren" presStyleCnt="0"/>
      <dgm:spPr/>
    </dgm:pt>
    <dgm:pt modelId="{73C3AC2D-15AB-4B46-AAEB-8CA3B051ED2D}" type="pres">
      <dgm:prSet presAssocID="{A54AB3E5-AF94-4FA6-9954-71C4FC64E2BF}" presName="parentTextArrow" presStyleLbl="node1" presStyleIdx="0" presStyleCnt="7"/>
      <dgm:spPr/>
      <dgm:t>
        <a:bodyPr/>
        <a:lstStyle/>
        <a:p>
          <a:endParaRPr lang="en-US"/>
        </a:p>
      </dgm:t>
    </dgm:pt>
    <dgm:pt modelId="{43F46798-0E36-4BE1-BB2A-0EC59AE73802}" type="pres">
      <dgm:prSet presAssocID="{A54AB3E5-AF94-4FA6-9954-71C4FC64E2BF}" presName="arrow" presStyleLbl="node1" presStyleIdx="1" presStyleCnt="7"/>
      <dgm:spPr/>
      <dgm:t>
        <a:bodyPr/>
        <a:lstStyle/>
        <a:p>
          <a:endParaRPr lang="en-US"/>
        </a:p>
      </dgm:t>
    </dgm:pt>
    <dgm:pt modelId="{4D3E5DD2-12FA-4DC2-93C9-96FF35E41A9C}" type="pres">
      <dgm:prSet presAssocID="{A54AB3E5-AF94-4FA6-9954-71C4FC64E2BF}" presName="descendantArrow" presStyleCnt="0"/>
      <dgm:spPr/>
    </dgm:pt>
    <dgm:pt modelId="{AE3134FA-B3D5-4DED-89D1-91005863004C}" type="pres">
      <dgm:prSet presAssocID="{D66667C6-831F-4B88-BD8A-154F3F193EED}" presName="childTextArrow" presStyleLbl="fg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E601-22BA-442E-A8FB-8D605C9257B2}" type="pres">
      <dgm:prSet presAssocID="{E7629D65-88FF-4A51-AE53-FBA1C55224C6}" presName="childTextArrow" presStyleLbl="fg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CB034-A5E4-401A-BDB3-167F0B908121}" type="pres">
      <dgm:prSet presAssocID="{1D5680E7-5FD9-4EB7-9EB3-78B8AF69416A}" presName="sp" presStyleCnt="0"/>
      <dgm:spPr/>
    </dgm:pt>
    <dgm:pt modelId="{1814B7D2-E524-4A33-B696-56BEC9813B1F}" type="pres">
      <dgm:prSet presAssocID="{79AB8761-7553-4339-A1C5-40E3E0C62641}" presName="arrowAndChildren" presStyleCnt="0"/>
      <dgm:spPr/>
    </dgm:pt>
    <dgm:pt modelId="{0A6B8B1C-9C74-4855-9864-1B281F9A38C8}" type="pres">
      <dgm:prSet presAssocID="{79AB8761-7553-4339-A1C5-40E3E0C62641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DABDBD36-CDFB-4885-B3D6-31E7784EA4AE}" type="pres">
      <dgm:prSet presAssocID="{79AB8761-7553-4339-A1C5-40E3E0C62641}" presName="arrow" presStyleLbl="node1" presStyleIdx="2" presStyleCnt="7"/>
      <dgm:spPr/>
      <dgm:t>
        <a:bodyPr/>
        <a:lstStyle/>
        <a:p>
          <a:endParaRPr lang="en-US"/>
        </a:p>
      </dgm:t>
    </dgm:pt>
    <dgm:pt modelId="{ADC84871-07F1-4AB1-9147-8E8A895F8926}" type="pres">
      <dgm:prSet presAssocID="{79AB8761-7553-4339-A1C5-40E3E0C62641}" presName="descendantArrow" presStyleCnt="0"/>
      <dgm:spPr/>
    </dgm:pt>
    <dgm:pt modelId="{6E53B8B7-D57E-4F9B-A0A4-C68B009437B8}" type="pres">
      <dgm:prSet presAssocID="{13FEB1BA-3F6D-4098-865A-3BFF0182CCEC}" presName="childTextArrow" presStyleLbl="fg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B99CF-5AA7-4A2C-B077-CD1E51C75191}" type="pres">
      <dgm:prSet presAssocID="{782F11CE-F34C-4406-BB08-F75086C0BD2B}" presName="childTextArrow" presStyleLbl="fg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B1E57-3CE3-49D6-B045-4B467C3357BB}" type="pres">
      <dgm:prSet presAssocID="{7D88E154-31EF-4D34-A6F0-12EB6A402796}" presName="sp" presStyleCnt="0"/>
      <dgm:spPr/>
    </dgm:pt>
    <dgm:pt modelId="{ED2CCDB0-FF89-4AE5-BC78-F0798E301D1D}" type="pres">
      <dgm:prSet presAssocID="{09F7E54B-E03E-471D-AE35-81ACD5BECEFF}" presName="arrowAndChildren" presStyleCnt="0"/>
      <dgm:spPr/>
    </dgm:pt>
    <dgm:pt modelId="{911EFC62-0420-4178-9C18-2ED8B55061F0}" type="pres">
      <dgm:prSet presAssocID="{09F7E54B-E03E-471D-AE35-81ACD5BECEFF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80133028-4C3F-4E80-8AFD-69DFA19ADB48}" type="pres">
      <dgm:prSet presAssocID="{09F7E54B-E03E-471D-AE35-81ACD5BECEFF}" presName="arrow" presStyleLbl="node1" presStyleIdx="3" presStyleCnt="7"/>
      <dgm:spPr/>
      <dgm:t>
        <a:bodyPr/>
        <a:lstStyle/>
        <a:p>
          <a:endParaRPr lang="en-US"/>
        </a:p>
      </dgm:t>
    </dgm:pt>
    <dgm:pt modelId="{C10BA0A4-53C1-4A9E-B12F-19CA2A612B9F}" type="pres">
      <dgm:prSet presAssocID="{09F7E54B-E03E-471D-AE35-81ACD5BECEFF}" presName="descendantArrow" presStyleCnt="0"/>
      <dgm:spPr/>
    </dgm:pt>
    <dgm:pt modelId="{E79A856F-5424-4532-A4CD-B1DBFF88A2D2}" type="pres">
      <dgm:prSet presAssocID="{7F561EF2-88E1-4FEC-8490-F4AB5022F5AB}" presName="childTextArrow" presStyleLbl="fgAccFollowNode1" presStyleIdx="6" presStyleCnt="14" custScaleY="12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9AE6E-E637-4B00-B5B6-5CD8F4FEF4EB}" type="pres">
      <dgm:prSet presAssocID="{C2FA70C7-9D38-47BA-A19E-80F73536BE58}" presName="childTextArrow" presStyleLbl="fgAccFollowNode1" presStyleIdx="7" presStyleCnt="14" custScaleY="124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1367-E530-4435-81D3-FE1CA05F5864}" type="pres">
      <dgm:prSet presAssocID="{E4FA31CC-B15D-4745-90FB-1C8D9B6C20F2}" presName="sp" presStyleCnt="0"/>
      <dgm:spPr/>
    </dgm:pt>
    <dgm:pt modelId="{0827942F-F18A-40D2-8D54-1985DF25F7E8}" type="pres">
      <dgm:prSet presAssocID="{793A5424-6B2B-48B9-9DE2-6817E86BC5E3}" presName="arrowAndChildren" presStyleCnt="0"/>
      <dgm:spPr/>
    </dgm:pt>
    <dgm:pt modelId="{F4B44CDB-B870-44DC-9BD5-2A43BDE8E221}" type="pres">
      <dgm:prSet presAssocID="{793A5424-6B2B-48B9-9DE2-6817E86BC5E3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E4751F02-EF31-41F8-9764-EBC54DB3BDBC}" type="pres">
      <dgm:prSet presAssocID="{793A5424-6B2B-48B9-9DE2-6817E86BC5E3}" presName="arrow" presStyleLbl="node1" presStyleIdx="4" presStyleCnt="7"/>
      <dgm:spPr/>
      <dgm:t>
        <a:bodyPr/>
        <a:lstStyle/>
        <a:p>
          <a:endParaRPr lang="en-US"/>
        </a:p>
      </dgm:t>
    </dgm:pt>
    <dgm:pt modelId="{DC4D8B29-BF59-4A0C-82D9-C404ECB7E987}" type="pres">
      <dgm:prSet presAssocID="{793A5424-6B2B-48B9-9DE2-6817E86BC5E3}" presName="descendantArrow" presStyleCnt="0"/>
      <dgm:spPr/>
    </dgm:pt>
    <dgm:pt modelId="{A5E22E01-78E3-457A-90C4-E766C35EBDBB}" type="pres">
      <dgm:prSet presAssocID="{EEDB2114-62FE-45F4-86F9-7A5C09F4276C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1745-0E89-41C9-9DCD-2909FA0DCEF5}" type="pres">
      <dgm:prSet presAssocID="{4C450905-D04B-44BA-91B9-787F7831F43D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D9AA-AA91-4D43-B623-6427F2DC7909}" type="pres">
      <dgm:prSet presAssocID="{9E77A02E-EB32-4BAF-8266-C70FF7B5EAE3}" presName="sp" presStyleCnt="0"/>
      <dgm:spPr/>
    </dgm:pt>
    <dgm:pt modelId="{605BB352-3478-4831-8A82-A55A0F8947F9}" type="pres">
      <dgm:prSet presAssocID="{1FE6A356-1D7C-48FB-BA4B-58F1E902F6FA}" presName="arrowAndChildren" presStyleCnt="0"/>
      <dgm:spPr/>
    </dgm:pt>
    <dgm:pt modelId="{5590C2B9-05FE-4D0D-B27C-529B15EFC57E}" type="pres">
      <dgm:prSet presAssocID="{1FE6A356-1D7C-48FB-BA4B-58F1E902F6FA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EABB82E2-FD97-4502-93FF-7D1E2FC0F621}" type="pres">
      <dgm:prSet presAssocID="{1FE6A356-1D7C-48FB-BA4B-58F1E902F6FA}" presName="arrow" presStyleLbl="node1" presStyleIdx="5" presStyleCnt="7"/>
      <dgm:spPr/>
      <dgm:t>
        <a:bodyPr/>
        <a:lstStyle/>
        <a:p>
          <a:endParaRPr lang="en-US"/>
        </a:p>
      </dgm:t>
    </dgm:pt>
    <dgm:pt modelId="{5A8588D8-1A58-4D98-A8A8-41A309FD6335}" type="pres">
      <dgm:prSet presAssocID="{1FE6A356-1D7C-48FB-BA4B-58F1E902F6FA}" presName="descendantArrow" presStyleCnt="0"/>
      <dgm:spPr/>
    </dgm:pt>
    <dgm:pt modelId="{9B093396-F1C2-452D-AA07-463BD180B9D7}" type="pres">
      <dgm:prSet presAssocID="{5C0F08E2-C8A0-42A0-8617-ABA12BB290F4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DBA3-0898-44EF-84D8-4420CA580653}" type="pres">
      <dgm:prSet presAssocID="{723D37E1-312E-4E50-AB22-5665AC5BF138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2BFF5-E6C6-4A81-87A3-61338773509D}" type="pres">
      <dgm:prSet presAssocID="{3A8AF84F-EB7E-4394-9636-2E4C44309AD0}" presName="sp" presStyleCnt="0"/>
      <dgm:spPr/>
    </dgm:pt>
    <dgm:pt modelId="{4B66C77A-F243-46B4-9824-C00E19DF7CA4}" type="pres">
      <dgm:prSet presAssocID="{230FFDFF-0ED3-4341-8AE5-7680A9792513}" presName="arrowAndChildren" presStyleCnt="0"/>
      <dgm:spPr/>
    </dgm:pt>
    <dgm:pt modelId="{013F9A1C-FEC9-462F-A83D-528106F16049}" type="pres">
      <dgm:prSet presAssocID="{230FFDFF-0ED3-4341-8AE5-7680A9792513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F4C18DE7-C267-4DBE-A910-0DF772554E73}" type="pres">
      <dgm:prSet presAssocID="{230FFDFF-0ED3-4341-8AE5-7680A9792513}" presName="arrow" presStyleLbl="node1" presStyleIdx="6" presStyleCnt="7" custLinFactNeighborX="-3030" custLinFactNeighborY="-2102"/>
      <dgm:spPr/>
      <dgm:t>
        <a:bodyPr/>
        <a:lstStyle/>
        <a:p>
          <a:endParaRPr lang="en-US"/>
        </a:p>
      </dgm:t>
    </dgm:pt>
    <dgm:pt modelId="{E24BF125-0363-43BF-BDA1-706F3F5C32C3}" type="pres">
      <dgm:prSet presAssocID="{230FFDFF-0ED3-4341-8AE5-7680A9792513}" presName="descendantArrow" presStyleCnt="0"/>
      <dgm:spPr/>
    </dgm:pt>
    <dgm:pt modelId="{193B2C39-76F1-48FC-A0FC-A286C856F44D}" type="pres">
      <dgm:prSet presAssocID="{CBD0E4A6-91B9-41B4-8DE5-0482C1380F88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9BF47-1086-4876-BB59-7CBA7631A05F}" type="pres">
      <dgm:prSet presAssocID="{9B03218E-D648-47CA-B35B-55B26DF8B5CC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AE08C7-70FA-4791-967D-45F3698A939F}" srcId="{230FFDFF-0ED3-4341-8AE5-7680A9792513}" destId="{9B03218E-D648-47CA-B35B-55B26DF8B5CC}" srcOrd="1" destOrd="0" parTransId="{FC3ED118-5AA4-4B3F-9A0C-D3DAC71D27E7}" sibTransId="{47CCBD60-3925-4094-BE1E-525A83FAA19E}"/>
    <dgm:cxn modelId="{9031E071-D75C-4345-9261-6442FEC0858A}" type="presOf" srcId="{230FFDFF-0ED3-4341-8AE5-7680A9792513}" destId="{013F9A1C-FEC9-462F-A83D-528106F16049}" srcOrd="0" destOrd="0" presId="urn:microsoft.com/office/officeart/2005/8/layout/process4"/>
    <dgm:cxn modelId="{463A8A60-3A7F-4444-9E1E-84C0B3D637B9}" srcId="{A54AB3E5-AF94-4FA6-9954-71C4FC64E2BF}" destId="{D66667C6-831F-4B88-BD8A-154F3F193EED}" srcOrd="0" destOrd="0" parTransId="{1B994280-84BD-48DF-923F-6B40E2780C43}" sibTransId="{E25DF96E-C2E5-499B-830E-7AF2173D1F6C}"/>
    <dgm:cxn modelId="{40DC8F49-B44F-4618-9942-8986D5605C49}" srcId="{79AB8761-7553-4339-A1C5-40E3E0C62641}" destId="{782F11CE-F34C-4406-BB08-F75086C0BD2B}" srcOrd="1" destOrd="0" parTransId="{5104999C-6B21-48AD-B993-6DDC5D5A3698}" sibTransId="{0363B4C5-DBF8-479A-A559-50EB3ECD18A1}"/>
    <dgm:cxn modelId="{505EE395-B0E7-4EA4-9E4E-BFA889A3BBE1}" srcId="{793A5424-6B2B-48B9-9DE2-6817E86BC5E3}" destId="{EEDB2114-62FE-45F4-86F9-7A5C09F4276C}" srcOrd="0" destOrd="0" parTransId="{7A6333B2-46F8-484E-84E3-36BC3B71BD31}" sibTransId="{92F1CDE6-CA5C-4FB2-9DB0-E8FBF4800372}"/>
    <dgm:cxn modelId="{291CB17C-ABB5-4672-9A22-AD79E0DB4D38}" type="presOf" srcId="{079947E0-B534-4459-A6B6-53D7A2DDA3A6}" destId="{D360D911-C238-4717-834D-856801F894A0}" srcOrd="0" destOrd="0" presId="urn:microsoft.com/office/officeart/2005/8/layout/process4"/>
    <dgm:cxn modelId="{12A2B0CC-2DC3-4910-96E3-EE1977E48539}" srcId="{079947E0-B534-4459-A6B6-53D7A2DDA3A6}" destId="{09F7E54B-E03E-471D-AE35-81ACD5BECEFF}" srcOrd="3" destOrd="0" parTransId="{BE561254-3034-4756-800E-0A17205C4F01}" sibTransId="{7D88E154-31EF-4D34-A6F0-12EB6A402796}"/>
    <dgm:cxn modelId="{1DC25465-8533-443F-81C3-E3BBF2237217}" srcId="{09F7E54B-E03E-471D-AE35-81ACD5BECEFF}" destId="{C2FA70C7-9D38-47BA-A19E-80F73536BE58}" srcOrd="1" destOrd="0" parTransId="{5BD2E11B-B918-4A76-B19F-50009F231D72}" sibTransId="{829318D3-D952-4A7C-ACDF-05BDC00324B5}"/>
    <dgm:cxn modelId="{C13236F4-B913-4DCA-BBEA-00F40385C619}" type="presOf" srcId="{E7629D65-88FF-4A51-AE53-FBA1C55224C6}" destId="{374EE601-22BA-442E-A8FB-8D605C9257B2}" srcOrd="0" destOrd="0" presId="urn:microsoft.com/office/officeart/2005/8/layout/process4"/>
    <dgm:cxn modelId="{CCB7233F-8818-46ED-8BC3-6B11896B1956}" type="presOf" srcId="{13FEB1BA-3F6D-4098-865A-3BFF0182CCEC}" destId="{6E53B8B7-D57E-4F9B-A0A4-C68B009437B8}" srcOrd="0" destOrd="0" presId="urn:microsoft.com/office/officeart/2005/8/layout/process4"/>
    <dgm:cxn modelId="{C2897634-8C13-4710-8DE2-F564339E8422}" type="presOf" srcId="{1FE6A356-1D7C-48FB-BA4B-58F1E902F6FA}" destId="{EABB82E2-FD97-4502-93FF-7D1E2FC0F621}" srcOrd="1" destOrd="0" presId="urn:microsoft.com/office/officeart/2005/8/layout/process4"/>
    <dgm:cxn modelId="{76C31974-D691-4029-BE78-F7A3DF99B8E2}" srcId="{79AB8761-7553-4339-A1C5-40E3E0C62641}" destId="{13FEB1BA-3F6D-4098-865A-3BFF0182CCEC}" srcOrd="0" destOrd="0" parTransId="{A2C39901-7197-4050-9994-2DF0C75B1DEA}" sibTransId="{411BD6E4-1034-4F0C-BBDF-7C117C8BDC06}"/>
    <dgm:cxn modelId="{58A62200-6C9F-49EE-8AF6-D080D90E6F42}" srcId="{E3A13DB4-5218-4EBB-921C-B1194AA959FC}" destId="{58CD79C3-B1BD-44A7-AD68-F8BC51122BA7}" srcOrd="1" destOrd="0" parTransId="{E21D32AA-D1B9-47F7-BD28-25A3A8489242}" sibTransId="{B28C4033-61A6-469F-A4CE-88A43B5E0B8B}"/>
    <dgm:cxn modelId="{756DE448-F4EF-45D5-B221-7ACCB4D4293D}" type="presOf" srcId="{09F7E54B-E03E-471D-AE35-81ACD5BECEFF}" destId="{80133028-4C3F-4E80-8AFD-69DFA19ADB48}" srcOrd="1" destOrd="0" presId="urn:microsoft.com/office/officeart/2005/8/layout/process4"/>
    <dgm:cxn modelId="{4A7BC336-1110-4615-9400-B6DF031611B9}" srcId="{079947E0-B534-4459-A6B6-53D7A2DDA3A6}" destId="{1FE6A356-1D7C-48FB-BA4B-58F1E902F6FA}" srcOrd="1" destOrd="0" parTransId="{FFE60873-F9F5-41D6-8484-2A4332545344}" sibTransId="{9E77A02E-EB32-4BAF-8266-C70FF7B5EAE3}"/>
    <dgm:cxn modelId="{A94B0955-DC91-47A9-857E-D12E2F14FB82}" type="presOf" srcId="{EEDB2114-62FE-45F4-86F9-7A5C09F4276C}" destId="{A5E22E01-78E3-457A-90C4-E766C35EBDBB}" srcOrd="0" destOrd="0" presId="urn:microsoft.com/office/officeart/2005/8/layout/process4"/>
    <dgm:cxn modelId="{BF326205-0624-4615-BA15-C8F5C8991E0D}" srcId="{079947E0-B534-4459-A6B6-53D7A2DDA3A6}" destId="{793A5424-6B2B-48B9-9DE2-6817E86BC5E3}" srcOrd="2" destOrd="0" parTransId="{EA850F1F-1E81-42FB-B3E5-235DED73E700}" sibTransId="{E4FA31CC-B15D-4745-90FB-1C8D9B6C20F2}"/>
    <dgm:cxn modelId="{C0534B44-6451-4462-B933-D40F691CB543}" type="presOf" srcId="{A54AB3E5-AF94-4FA6-9954-71C4FC64E2BF}" destId="{43F46798-0E36-4BE1-BB2A-0EC59AE73802}" srcOrd="1" destOrd="0" presId="urn:microsoft.com/office/officeart/2005/8/layout/process4"/>
    <dgm:cxn modelId="{736A0681-10B5-461D-B730-2B0C2BA9F9A4}" type="presOf" srcId="{E3A13DB4-5218-4EBB-921C-B1194AA959FC}" destId="{BA2ADBD2-22AD-420C-890F-4AD44F0A486A}" srcOrd="0" destOrd="0" presId="urn:microsoft.com/office/officeart/2005/8/layout/process4"/>
    <dgm:cxn modelId="{0D128D66-9148-46A6-90A3-7766E1314FAD}" srcId="{E3A13DB4-5218-4EBB-921C-B1194AA959FC}" destId="{F34E7E3B-28A2-48DD-BFA3-9165846AA1A9}" srcOrd="0" destOrd="0" parTransId="{7300D6B5-6A32-42DE-A885-916D42B9A435}" sibTransId="{AAB9CCB7-643D-4F53-8202-3F891CE3E56B}"/>
    <dgm:cxn modelId="{6300D649-7D64-48D4-803F-1C6E51040E05}" type="presOf" srcId="{D66667C6-831F-4B88-BD8A-154F3F193EED}" destId="{AE3134FA-B3D5-4DED-89D1-91005863004C}" srcOrd="0" destOrd="0" presId="urn:microsoft.com/office/officeart/2005/8/layout/process4"/>
    <dgm:cxn modelId="{9CD0289D-A700-4977-A9F8-1EEE32087759}" type="presOf" srcId="{79AB8761-7553-4339-A1C5-40E3E0C62641}" destId="{DABDBD36-CDFB-4885-B3D6-31E7784EA4AE}" srcOrd="1" destOrd="0" presId="urn:microsoft.com/office/officeart/2005/8/layout/process4"/>
    <dgm:cxn modelId="{45F6ECCF-BCB1-4135-851C-F52B4CA45E79}" srcId="{1FE6A356-1D7C-48FB-BA4B-58F1E902F6FA}" destId="{723D37E1-312E-4E50-AB22-5665AC5BF138}" srcOrd="1" destOrd="0" parTransId="{2290419F-9631-491A-8437-35F6D7183132}" sibTransId="{4BB29B64-6262-4949-B464-7B7F38198021}"/>
    <dgm:cxn modelId="{E174AC7A-B638-4DF4-AE47-0F8B09AC9DA6}" type="presOf" srcId="{F34E7E3B-28A2-48DD-BFA3-9165846AA1A9}" destId="{0F8EFACD-5E5E-48F0-A4D8-9C2F93249E77}" srcOrd="0" destOrd="0" presId="urn:microsoft.com/office/officeart/2005/8/layout/process4"/>
    <dgm:cxn modelId="{11CCC50A-78C2-46BF-94AD-CC44CF7DAFF2}" type="presOf" srcId="{9B03218E-D648-47CA-B35B-55B26DF8B5CC}" destId="{78B9BF47-1086-4876-BB59-7CBA7631A05F}" srcOrd="0" destOrd="0" presId="urn:microsoft.com/office/officeart/2005/8/layout/process4"/>
    <dgm:cxn modelId="{92D24A9A-AEA3-41CD-8AF3-AE9034447787}" type="presOf" srcId="{230FFDFF-0ED3-4341-8AE5-7680A9792513}" destId="{F4C18DE7-C267-4DBE-A910-0DF772554E73}" srcOrd="1" destOrd="0" presId="urn:microsoft.com/office/officeart/2005/8/layout/process4"/>
    <dgm:cxn modelId="{B6B60F96-7770-43EF-9274-A5C47D842A25}" type="presOf" srcId="{1FE6A356-1D7C-48FB-BA4B-58F1E902F6FA}" destId="{5590C2B9-05FE-4D0D-B27C-529B15EFC57E}" srcOrd="0" destOrd="0" presId="urn:microsoft.com/office/officeart/2005/8/layout/process4"/>
    <dgm:cxn modelId="{DA8C5AAA-F5D7-4091-8E79-6830BF8B3406}" type="presOf" srcId="{793A5424-6B2B-48B9-9DE2-6817E86BC5E3}" destId="{F4B44CDB-B870-44DC-9BD5-2A43BDE8E221}" srcOrd="0" destOrd="0" presId="urn:microsoft.com/office/officeart/2005/8/layout/process4"/>
    <dgm:cxn modelId="{D7FDBF87-6EC9-497B-B62B-75648C267D6D}" srcId="{079947E0-B534-4459-A6B6-53D7A2DDA3A6}" destId="{E3A13DB4-5218-4EBB-921C-B1194AA959FC}" srcOrd="6" destOrd="0" parTransId="{760B6BFB-8B3C-4767-A805-A698EC1E6558}" sibTransId="{2C05B400-07F1-42EB-8FA0-A936224DAFF2}"/>
    <dgm:cxn modelId="{18251034-E619-45D2-83A6-E78C2CC8A603}" srcId="{09F7E54B-E03E-471D-AE35-81ACD5BECEFF}" destId="{7F561EF2-88E1-4FEC-8490-F4AB5022F5AB}" srcOrd="0" destOrd="0" parTransId="{E6040866-9532-4088-9809-2A048B5D7F56}" sibTransId="{E07B0E03-D7DB-42CB-96EC-3C1F5C8C3E40}"/>
    <dgm:cxn modelId="{289EB37B-523F-48DF-A311-F04989C1B856}" srcId="{A54AB3E5-AF94-4FA6-9954-71C4FC64E2BF}" destId="{E7629D65-88FF-4A51-AE53-FBA1C55224C6}" srcOrd="1" destOrd="0" parTransId="{C0E96F9A-A3C2-454A-A97D-05B65810CC21}" sibTransId="{90B11F8E-A81B-4838-94BB-EA09BA109F06}"/>
    <dgm:cxn modelId="{FD375CBF-4AC9-470B-BF07-B57B2DF0E5DC}" type="presOf" srcId="{7F561EF2-88E1-4FEC-8490-F4AB5022F5AB}" destId="{E79A856F-5424-4532-A4CD-B1DBFF88A2D2}" srcOrd="0" destOrd="0" presId="urn:microsoft.com/office/officeart/2005/8/layout/process4"/>
    <dgm:cxn modelId="{7F6B76E3-5A57-4E7B-B68D-BDD48F64B7D2}" type="presOf" srcId="{793A5424-6B2B-48B9-9DE2-6817E86BC5E3}" destId="{E4751F02-EF31-41F8-9764-EBC54DB3BDBC}" srcOrd="1" destOrd="0" presId="urn:microsoft.com/office/officeart/2005/8/layout/process4"/>
    <dgm:cxn modelId="{E1CD72BE-4279-4EC7-8E0C-603E83BC7D74}" srcId="{079947E0-B534-4459-A6B6-53D7A2DDA3A6}" destId="{230FFDFF-0ED3-4341-8AE5-7680A9792513}" srcOrd="0" destOrd="0" parTransId="{FF19C27C-831F-4E9E-B8B1-54962933BC4F}" sibTransId="{3A8AF84F-EB7E-4394-9636-2E4C44309AD0}"/>
    <dgm:cxn modelId="{7948CF49-33F5-400A-A08F-1724957FFC00}" type="presOf" srcId="{58CD79C3-B1BD-44A7-AD68-F8BC51122BA7}" destId="{ED3EDB33-16DC-450C-B61D-B7F50FB2D76B}" srcOrd="0" destOrd="0" presId="urn:microsoft.com/office/officeart/2005/8/layout/process4"/>
    <dgm:cxn modelId="{27497F24-9774-4E21-AE6B-193E292C8ADB}" type="presOf" srcId="{4C450905-D04B-44BA-91B9-787F7831F43D}" destId="{A3881745-0E89-41C9-9DCD-2909FA0DCEF5}" srcOrd="0" destOrd="0" presId="urn:microsoft.com/office/officeart/2005/8/layout/process4"/>
    <dgm:cxn modelId="{228626B4-4CCD-4A54-8710-3BA2F2699796}" srcId="{079947E0-B534-4459-A6B6-53D7A2DDA3A6}" destId="{79AB8761-7553-4339-A1C5-40E3E0C62641}" srcOrd="4" destOrd="0" parTransId="{955BB5EB-4ECE-455C-A7D6-5AD36E66638B}" sibTransId="{1D5680E7-5FD9-4EB7-9EB3-78B8AF69416A}"/>
    <dgm:cxn modelId="{9B4DCF90-2248-49BB-BF1B-DCA41B722126}" type="presOf" srcId="{CBD0E4A6-91B9-41B4-8DE5-0482C1380F88}" destId="{193B2C39-76F1-48FC-A0FC-A286C856F44D}" srcOrd="0" destOrd="0" presId="urn:microsoft.com/office/officeart/2005/8/layout/process4"/>
    <dgm:cxn modelId="{745C58C1-BECF-4771-9EF1-803E4C1FFA5F}" type="presOf" srcId="{E3A13DB4-5218-4EBB-921C-B1194AA959FC}" destId="{2D6E45F9-3281-4B5C-BFFD-7F10540D3FFB}" srcOrd="1" destOrd="0" presId="urn:microsoft.com/office/officeart/2005/8/layout/process4"/>
    <dgm:cxn modelId="{E01C9E04-3C51-4DB9-AA71-A7F265F031D1}" type="presOf" srcId="{C2FA70C7-9D38-47BA-A19E-80F73536BE58}" destId="{B049AE6E-E637-4B00-B5B6-5CD8F4FEF4EB}" srcOrd="0" destOrd="0" presId="urn:microsoft.com/office/officeart/2005/8/layout/process4"/>
    <dgm:cxn modelId="{51966E2D-54CA-4805-AD85-C0F9935D9944}" type="presOf" srcId="{782F11CE-F34C-4406-BB08-F75086C0BD2B}" destId="{530B99CF-5AA7-4A2C-B077-CD1E51C75191}" srcOrd="0" destOrd="0" presId="urn:microsoft.com/office/officeart/2005/8/layout/process4"/>
    <dgm:cxn modelId="{632741B1-21B6-4861-9EAB-2036F38CCFEA}" type="presOf" srcId="{5C0F08E2-C8A0-42A0-8617-ABA12BB290F4}" destId="{9B093396-F1C2-452D-AA07-463BD180B9D7}" srcOrd="0" destOrd="0" presId="urn:microsoft.com/office/officeart/2005/8/layout/process4"/>
    <dgm:cxn modelId="{B0087407-FF09-4D63-854D-65142F284EA7}" type="presOf" srcId="{09F7E54B-E03E-471D-AE35-81ACD5BECEFF}" destId="{911EFC62-0420-4178-9C18-2ED8B55061F0}" srcOrd="0" destOrd="0" presId="urn:microsoft.com/office/officeart/2005/8/layout/process4"/>
    <dgm:cxn modelId="{00BF31C4-0C31-4D9A-8B9D-BE5EEFDF5519}" type="presOf" srcId="{79AB8761-7553-4339-A1C5-40E3E0C62641}" destId="{0A6B8B1C-9C74-4855-9864-1B281F9A38C8}" srcOrd="0" destOrd="0" presId="urn:microsoft.com/office/officeart/2005/8/layout/process4"/>
    <dgm:cxn modelId="{EE5BF545-ADCA-4318-941E-B3FFF6FE0ECC}" srcId="{230FFDFF-0ED3-4341-8AE5-7680A9792513}" destId="{CBD0E4A6-91B9-41B4-8DE5-0482C1380F88}" srcOrd="0" destOrd="0" parTransId="{76B4F320-7732-44EA-999A-C766BC78E2AE}" sibTransId="{0D5B19C0-5AFB-4677-9435-3BAF41C39C50}"/>
    <dgm:cxn modelId="{4EEAE519-63D7-4BEE-A6AE-57E9D1C9AD05}" srcId="{079947E0-B534-4459-A6B6-53D7A2DDA3A6}" destId="{A54AB3E5-AF94-4FA6-9954-71C4FC64E2BF}" srcOrd="5" destOrd="0" parTransId="{71E8484B-E3E1-47AC-AE39-57A3494F478F}" sibTransId="{67934BF2-ED27-4F1C-8B08-4FCEB52E1ED7}"/>
    <dgm:cxn modelId="{9633865D-A4A6-4F01-986B-635EBE9DAF13}" type="presOf" srcId="{723D37E1-312E-4E50-AB22-5665AC5BF138}" destId="{349CDBA3-0898-44EF-84D8-4420CA580653}" srcOrd="0" destOrd="0" presId="urn:microsoft.com/office/officeart/2005/8/layout/process4"/>
    <dgm:cxn modelId="{2FC5F4E0-0A2E-4AA8-AC76-397F380EC32D}" srcId="{1FE6A356-1D7C-48FB-BA4B-58F1E902F6FA}" destId="{5C0F08E2-C8A0-42A0-8617-ABA12BB290F4}" srcOrd="0" destOrd="0" parTransId="{A71D8C19-F78C-465E-80D3-A0DF980DBF1D}" sibTransId="{2EAAA485-085D-4F22-A356-54C3F41F4B23}"/>
    <dgm:cxn modelId="{BDA07D2E-7116-4ED8-A68C-805FBC0C5460}" srcId="{793A5424-6B2B-48B9-9DE2-6817E86BC5E3}" destId="{4C450905-D04B-44BA-91B9-787F7831F43D}" srcOrd="1" destOrd="0" parTransId="{A0A99407-4110-46A6-BD0C-F9101406CA8D}" sibTransId="{4038CB17-1E73-4F05-ABEE-925C311AEAD5}"/>
    <dgm:cxn modelId="{819BBE03-14A7-46E4-977B-DEB40F4A5400}" type="presOf" srcId="{A54AB3E5-AF94-4FA6-9954-71C4FC64E2BF}" destId="{73C3AC2D-15AB-4B46-AAEB-8CA3B051ED2D}" srcOrd="0" destOrd="0" presId="urn:microsoft.com/office/officeart/2005/8/layout/process4"/>
    <dgm:cxn modelId="{D5B23328-1EF1-4BFB-8AAB-C995CEA6D69B}" type="presParOf" srcId="{D360D911-C238-4717-834D-856801F894A0}" destId="{11D27359-9F7B-4ABC-9CD9-816D2A56017B}" srcOrd="0" destOrd="0" presId="urn:microsoft.com/office/officeart/2005/8/layout/process4"/>
    <dgm:cxn modelId="{9D82352C-70F7-43B5-9208-FBBD38576565}" type="presParOf" srcId="{11D27359-9F7B-4ABC-9CD9-816D2A56017B}" destId="{BA2ADBD2-22AD-420C-890F-4AD44F0A486A}" srcOrd="0" destOrd="0" presId="urn:microsoft.com/office/officeart/2005/8/layout/process4"/>
    <dgm:cxn modelId="{FAF84092-E1A7-4FD9-875E-7BBCF52766ED}" type="presParOf" srcId="{11D27359-9F7B-4ABC-9CD9-816D2A56017B}" destId="{2D6E45F9-3281-4B5C-BFFD-7F10540D3FFB}" srcOrd="1" destOrd="0" presId="urn:microsoft.com/office/officeart/2005/8/layout/process4"/>
    <dgm:cxn modelId="{B6E48931-572F-4099-89BA-62082869A5BC}" type="presParOf" srcId="{11D27359-9F7B-4ABC-9CD9-816D2A56017B}" destId="{78F8F4E8-784A-4162-AA85-1C700918827D}" srcOrd="2" destOrd="0" presId="urn:microsoft.com/office/officeart/2005/8/layout/process4"/>
    <dgm:cxn modelId="{E6A4A973-BF08-443F-AE9E-529FCE2FBCAF}" type="presParOf" srcId="{78F8F4E8-784A-4162-AA85-1C700918827D}" destId="{0F8EFACD-5E5E-48F0-A4D8-9C2F93249E77}" srcOrd="0" destOrd="0" presId="urn:microsoft.com/office/officeart/2005/8/layout/process4"/>
    <dgm:cxn modelId="{60C1C823-469F-4247-A790-7FCA088E3898}" type="presParOf" srcId="{78F8F4E8-784A-4162-AA85-1C700918827D}" destId="{ED3EDB33-16DC-450C-B61D-B7F50FB2D76B}" srcOrd="1" destOrd="0" presId="urn:microsoft.com/office/officeart/2005/8/layout/process4"/>
    <dgm:cxn modelId="{8EDCBFEF-9C4F-4BB7-B80E-B00A4F9C0AC6}" type="presParOf" srcId="{D360D911-C238-4717-834D-856801F894A0}" destId="{F08425FD-1144-4F7D-A4BC-F6256F21A4E3}" srcOrd="1" destOrd="0" presId="urn:microsoft.com/office/officeart/2005/8/layout/process4"/>
    <dgm:cxn modelId="{7DAFA573-65C2-4678-8BAF-12CB0758E275}" type="presParOf" srcId="{D360D911-C238-4717-834D-856801F894A0}" destId="{0DA961A6-4630-48E7-8D6E-3CDA287B5A42}" srcOrd="2" destOrd="0" presId="urn:microsoft.com/office/officeart/2005/8/layout/process4"/>
    <dgm:cxn modelId="{D26030C6-CB46-4A6F-A623-3C0631D8A2B2}" type="presParOf" srcId="{0DA961A6-4630-48E7-8D6E-3CDA287B5A42}" destId="{73C3AC2D-15AB-4B46-AAEB-8CA3B051ED2D}" srcOrd="0" destOrd="0" presId="urn:microsoft.com/office/officeart/2005/8/layout/process4"/>
    <dgm:cxn modelId="{C2DDC866-0136-4A8B-9013-0079057F6106}" type="presParOf" srcId="{0DA961A6-4630-48E7-8D6E-3CDA287B5A42}" destId="{43F46798-0E36-4BE1-BB2A-0EC59AE73802}" srcOrd="1" destOrd="0" presId="urn:microsoft.com/office/officeart/2005/8/layout/process4"/>
    <dgm:cxn modelId="{621E62A1-CF61-47E3-BE8D-D4B37E77F36B}" type="presParOf" srcId="{0DA961A6-4630-48E7-8D6E-3CDA287B5A42}" destId="{4D3E5DD2-12FA-4DC2-93C9-96FF35E41A9C}" srcOrd="2" destOrd="0" presId="urn:microsoft.com/office/officeart/2005/8/layout/process4"/>
    <dgm:cxn modelId="{E15CA855-1B5F-48CC-B7B8-3FE34E44020A}" type="presParOf" srcId="{4D3E5DD2-12FA-4DC2-93C9-96FF35E41A9C}" destId="{AE3134FA-B3D5-4DED-89D1-91005863004C}" srcOrd="0" destOrd="0" presId="urn:microsoft.com/office/officeart/2005/8/layout/process4"/>
    <dgm:cxn modelId="{63A3CF18-588B-4366-92D9-C576FABDD60D}" type="presParOf" srcId="{4D3E5DD2-12FA-4DC2-93C9-96FF35E41A9C}" destId="{374EE601-22BA-442E-A8FB-8D605C9257B2}" srcOrd="1" destOrd="0" presId="urn:microsoft.com/office/officeart/2005/8/layout/process4"/>
    <dgm:cxn modelId="{505E3160-5967-4824-9BC9-E260DC54E93A}" type="presParOf" srcId="{D360D911-C238-4717-834D-856801F894A0}" destId="{4FECB034-A5E4-401A-BDB3-167F0B908121}" srcOrd="3" destOrd="0" presId="urn:microsoft.com/office/officeart/2005/8/layout/process4"/>
    <dgm:cxn modelId="{4CB48170-0BB7-4AB9-B3D7-B358BF650420}" type="presParOf" srcId="{D360D911-C238-4717-834D-856801F894A0}" destId="{1814B7D2-E524-4A33-B696-56BEC9813B1F}" srcOrd="4" destOrd="0" presId="urn:microsoft.com/office/officeart/2005/8/layout/process4"/>
    <dgm:cxn modelId="{6A8CC532-6EC1-4B74-B502-467E4ED7E30F}" type="presParOf" srcId="{1814B7D2-E524-4A33-B696-56BEC9813B1F}" destId="{0A6B8B1C-9C74-4855-9864-1B281F9A38C8}" srcOrd="0" destOrd="0" presId="urn:microsoft.com/office/officeart/2005/8/layout/process4"/>
    <dgm:cxn modelId="{F244D638-C026-4063-BE6B-6E759673176D}" type="presParOf" srcId="{1814B7D2-E524-4A33-B696-56BEC9813B1F}" destId="{DABDBD36-CDFB-4885-B3D6-31E7784EA4AE}" srcOrd="1" destOrd="0" presId="urn:microsoft.com/office/officeart/2005/8/layout/process4"/>
    <dgm:cxn modelId="{144E2285-0B69-4E74-A7A1-4A002A7B3518}" type="presParOf" srcId="{1814B7D2-E524-4A33-B696-56BEC9813B1F}" destId="{ADC84871-07F1-4AB1-9147-8E8A895F8926}" srcOrd="2" destOrd="0" presId="urn:microsoft.com/office/officeart/2005/8/layout/process4"/>
    <dgm:cxn modelId="{DDAEA2AC-FE0E-447B-B6B4-0E60EE1DC6E9}" type="presParOf" srcId="{ADC84871-07F1-4AB1-9147-8E8A895F8926}" destId="{6E53B8B7-D57E-4F9B-A0A4-C68B009437B8}" srcOrd="0" destOrd="0" presId="urn:microsoft.com/office/officeart/2005/8/layout/process4"/>
    <dgm:cxn modelId="{E60DBF22-EBE5-4A0B-96CF-4CA46F894B42}" type="presParOf" srcId="{ADC84871-07F1-4AB1-9147-8E8A895F8926}" destId="{530B99CF-5AA7-4A2C-B077-CD1E51C75191}" srcOrd="1" destOrd="0" presId="urn:microsoft.com/office/officeart/2005/8/layout/process4"/>
    <dgm:cxn modelId="{0EF45AFC-5512-48C3-BB8F-315A09CA1AC0}" type="presParOf" srcId="{D360D911-C238-4717-834D-856801F894A0}" destId="{85BB1E57-3CE3-49D6-B045-4B467C3357BB}" srcOrd="5" destOrd="0" presId="urn:microsoft.com/office/officeart/2005/8/layout/process4"/>
    <dgm:cxn modelId="{FE3F4FEA-744F-4A46-9202-D891FC834C79}" type="presParOf" srcId="{D360D911-C238-4717-834D-856801F894A0}" destId="{ED2CCDB0-FF89-4AE5-BC78-F0798E301D1D}" srcOrd="6" destOrd="0" presId="urn:microsoft.com/office/officeart/2005/8/layout/process4"/>
    <dgm:cxn modelId="{1E8AD9EB-FE55-42B6-B5BD-4D8079200BB4}" type="presParOf" srcId="{ED2CCDB0-FF89-4AE5-BC78-F0798E301D1D}" destId="{911EFC62-0420-4178-9C18-2ED8B55061F0}" srcOrd="0" destOrd="0" presId="urn:microsoft.com/office/officeart/2005/8/layout/process4"/>
    <dgm:cxn modelId="{2A2AF00F-F33E-4CFA-BC97-98AA78F0251A}" type="presParOf" srcId="{ED2CCDB0-FF89-4AE5-BC78-F0798E301D1D}" destId="{80133028-4C3F-4E80-8AFD-69DFA19ADB48}" srcOrd="1" destOrd="0" presId="urn:microsoft.com/office/officeart/2005/8/layout/process4"/>
    <dgm:cxn modelId="{924844FB-E67B-4708-8D07-03C46F1C8752}" type="presParOf" srcId="{ED2CCDB0-FF89-4AE5-BC78-F0798E301D1D}" destId="{C10BA0A4-53C1-4A9E-B12F-19CA2A612B9F}" srcOrd="2" destOrd="0" presId="urn:microsoft.com/office/officeart/2005/8/layout/process4"/>
    <dgm:cxn modelId="{54B7068D-73EF-405A-9F7B-BB6669EDCE3D}" type="presParOf" srcId="{C10BA0A4-53C1-4A9E-B12F-19CA2A612B9F}" destId="{E79A856F-5424-4532-A4CD-B1DBFF88A2D2}" srcOrd="0" destOrd="0" presId="urn:microsoft.com/office/officeart/2005/8/layout/process4"/>
    <dgm:cxn modelId="{EDFDFA8B-137F-4DBE-93A0-4AAEB4D8A063}" type="presParOf" srcId="{C10BA0A4-53C1-4A9E-B12F-19CA2A612B9F}" destId="{B049AE6E-E637-4B00-B5B6-5CD8F4FEF4EB}" srcOrd="1" destOrd="0" presId="urn:microsoft.com/office/officeart/2005/8/layout/process4"/>
    <dgm:cxn modelId="{EEFEF14A-D5FF-4452-8D51-53A098F72CCB}" type="presParOf" srcId="{D360D911-C238-4717-834D-856801F894A0}" destId="{5DE21367-E530-4435-81D3-FE1CA05F5864}" srcOrd="7" destOrd="0" presId="urn:microsoft.com/office/officeart/2005/8/layout/process4"/>
    <dgm:cxn modelId="{60C24215-E30F-4033-843C-D880FC7526A2}" type="presParOf" srcId="{D360D911-C238-4717-834D-856801F894A0}" destId="{0827942F-F18A-40D2-8D54-1985DF25F7E8}" srcOrd="8" destOrd="0" presId="urn:microsoft.com/office/officeart/2005/8/layout/process4"/>
    <dgm:cxn modelId="{C62B4056-61AE-474C-9CDF-450E9E25C663}" type="presParOf" srcId="{0827942F-F18A-40D2-8D54-1985DF25F7E8}" destId="{F4B44CDB-B870-44DC-9BD5-2A43BDE8E221}" srcOrd="0" destOrd="0" presId="urn:microsoft.com/office/officeart/2005/8/layout/process4"/>
    <dgm:cxn modelId="{F3CBDCEA-183B-4148-A7B0-518E11D4DFE7}" type="presParOf" srcId="{0827942F-F18A-40D2-8D54-1985DF25F7E8}" destId="{E4751F02-EF31-41F8-9764-EBC54DB3BDBC}" srcOrd="1" destOrd="0" presId="urn:microsoft.com/office/officeart/2005/8/layout/process4"/>
    <dgm:cxn modelId="{F96A0F94-5C53-453A-AD31-3A535E8E7C64}" type="presParOf" srcId="{0827942F-F18A-40D2-8D54-1985DF25F7E8}" destId="{DC4D8B29-BF59-4A0C-82D9-C404ECB7E987}" srcOrd="2" destOrd="0" presId="urn:microsoft.com/office/officeart/2005/8/layout/process4"/>
    <dgm:cxn modelId="{CDDC85FB-4179-46CC-9593-76D5D6A92ED9}" type="presParOf" srcId="{DC4D8B29-BF59-4A0C-82D9-C404ECB7E987}" destId="{A5E22E01-78E3-457A-90C4-E766C35EBDBB}" srcOrd="0" destOrd="0" presId="urn:microsoft.com/office/officeart/2005/8/layout/process4"/>
    <dgm:cxn modelId="{9C4B7080-2FBB-4455-9081-DDC7992F9C99}" type="presParOf" srcId="{DC4D8B29-BF59-4A0C-82D9-C404ECB7E987}" destId="{A3881745-0E89-41C9-9DCD-2909FA0DCEF5}" srcOrd="1" destOrd="0" presId="urn:microsoft.com/office/officeart/2005/8/layout/process4"/>
    <dgm:cxn modelId="{D0E0842C-2BD9-410A-840D-E51C1831F03E}" type="presParOf" srcId="{D360D911-C238-4717-834D-856801F894A0}" destId="{78E8D9AA-AA91-4D43-B623-6427F2DC7909}" srcOrd="9" destOrd="0" presId="urn:microsoft.com/office/officeart/2005/8/layout/process4"/>
    <dgm:cxn modelId="{B9184946-D66D-4A3A-8649-9750DC49FD95}" type="presParOf" srcId="{D360D911-C238-4717-834D-856801F894A0}" destId="{605BB352-3478-4831-8A82-A55A0F8947F9}" srcOrd="10" destOrd="0" presId="urn:microsoft.com/office/officeart/2005/8/layout/process4"/>
    <dgm:cxn modelId="{80F2620E-5D2B-4739-9821-3B3375C3E707}" type="presParOf" srcId="{605BB352-3478-4831-8A82-A55A0F8947F9}" destId="{5590C2B9-05FE-4D0D-B27C-529B15EFC57E}" srcOrd="0" destOrd="0" presId="urn:microsoft.com/office/officeart/2005/8/layout/process4"/>
    <dgm:cxn modelId="{1C317B89-F468-4A99-9177-9B472861153F}" type="presParOf" srcId="{605BB352-3478-4831-8A82-A55A0F8947F9}" destId="{EABB82E2-FD97-4502-93FF-7D1E2FC0F621}" srcOrd="1" destOrd="0" presId="urn:microsoft.com/office/officeart/2005/8/layout/process4"/>
    <dgm:cxn modelId="{9E356704-EAF4-401F-A669-5926509E0778}" type="presParOf" srcId="{605BB352-3478-4831-8A82-A55A0F8947F9}" destId="{5A8588D8-1A58-4D98-A8A8-41A309FD6335}" srcOrd="2" destOrd="0" presId="urn:microsoft.com/office/officeart/2005/8/layout/process4"/>
    <dgm:cxn modelId="{8283E358-D957-4F59-8494-C1EB24603D9D}" type="presParOf" srcId="{5A8588D8-1A58-4D98-A8A8-41A309FD6335}" destId="{9B093396-F1C2-452D-AA07-463BD180B9D7}" srcOrd="0" destOrd="0" presId="urn:microsoft.com/office/officeart/2005/8/layout/process4"/>
    <dgm:cxn modelId="{A8550663-F5FC-4C83-8D9C-54B9AEA4FF4E}" type="presParOf" srcId="{5A8588D8-1A58-4D98-A8A8-41A309FD6335}" destId="{349CDBA3-0898-44EF-84D8-4420CA580653}" srcOrd="1" destOrd="0" presId="urn:microsoft.com/office/officeart/2005/8/layout/process4"/>
    <dgm:cxn modelId="{4209B362-3F7F-410E-A751-05CD1F81561B}" type="presParOf" srcId="{D360D911-C238-4717-834D-856801F894A0}" destId="{2542BFF5-E6C6-4A81-87A3-61338773509D}" srcOrd="11" destOrd="0" presId="urn:microsoft.com/office/officeart/2005/8/layout/process4"/>
    <dgm:cxn modelId="{625C7900-28E1-4A02-A5F9-750234F4188A}" type="presParOf" srcId="{D360D911-C238-4717-834D-856801F894A0}" destId="{4B66C77A-F243-46B4-9824-C00E19DF7CA4}" srcOrd="12" destOrd="0" presId="urn:microsoft.com/office/officeart/2005/8/layout/process4"/>
    <dgm:cxn modelId="{50362508-2839-4377-BE45-FDCAA121B4D3}" type="presParOf" srcId="{4B66C77A-F243-46B4-9824-C00E19DF7CA4}" destId="{013F9A1C-FEC9-462F-A83D-528106F16049}" srcOrd="0" destOrd="0" presId="urn:microsoft.com/office/officeart/2005/8/layout/process4"/>
    <dgm:cxn modelId="{5D332F88-D66F-4DE5-8090-F53C73D0ED4D}" type="presParOf" srcId="{4B66C77A-F243-46B4-9824-C00E19DF7CA4}" destId="{F4C18DE7-C267-4DBE-A910-0DF772554E73}" srcOrd="1" destOrd="0" presId="urn:microsoft.com/office/officeart/2005/8/layout/process4"/>
    <dgm:cxn modelId="{50DB957B-C199-4160-99B1-42153CDA91F2}" type="presParOf" srcId="{4B66C77A-F243-46B4-9824-C00E19DF7CA4}" destId="{E24BF125-0363-43BF-BDA1-706F3F5C32C3}" srcOrd="2" destOrd="0" presId="urn:microsoft.com/office/officeart/2005/8/layout/process4"/>
    <dgm:cxn modelId="{DAFD1AAF-E0ED-4D1C-9FA2-6E5198835DCA}" type="presParOf" srcId="{E24BF125-0363-43BF-BDA1-706F3F5C32C3}" destId="{193B2C39-76F1-48FC-A0FC-A286C856F44D}" srcOrd="0" destOrd="0" presId="urn:microsoft.com/office/officeart/2005/8/layout/process4"/>
    <dgm:cxn modelId="{40E3514B-2583-44D0-8874-36CA1D3AB8A0}" type="presParOf" srcId="{E24BF125-0363-43BF-BDA1-706F3F5C32C3}" destId="{78B9BF47-1086-4876-BB59-7CBA7631A05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947E0-B534-4459-A6B6-53D7A2DDA3A6}" type="doc">
      <dgm:prSet loTypeId="urn:microsoft.com/office/officeart/2005/8/layout/process4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30FFDFF-0ED3-4341-8AE5-7680A9792513}">
      <dgm:prSet phldrT="[Text]" custT="1"/>
      <dgm:spPr>
        <a:solidFill>
          <a:srgbClr val="E1BA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Program Launch</a:t>
          </a:r>
          <a:endParaRPr lang="en-US" sz="1200" b="1" dirty="0">
            <a:solidFill>
              <a:schemeClr val="tx1"/>
            </a:solidFill>
          </a:endParaRPr>
        </a:p>
      </dgm:t>
    </dgm:pt>
    <dgm:pt modelId="{FF19C27C-831F-4E9E-B8B1-54962933BC4F}" type="parTrans" cxnId="{E1CD72BE-4279-4EC7-8E0C-603E83BC7D74}">
      <dgm:prSet/>
      <dgm:spPr/>
      <dgm:t>
        <a:bodyPr/>
        <a:lstStyle/>
        <a:p>
          <a:endParaRPr lang="en-US"/>
        </a:p>
      </dgm:t>
    </dgm:pt>
    <dgm:pt modelId="{3A8AF84F-EB7E-4394-9636-2E4C44309AD0}" type="sibTrans" cxnId="{E1CD72BE-4279-4EC7-8E0C-603E83BC7D74}">
      <dgm:prSet/>
      <dgm:spPr/>
      <dgm:t>
        <a:bodyPr/>
        <a:lstStyle/>
        <a:p>
          <a:endParaRPr lang="en-US"/>
        </a:p>
      </dgm:t>
    </dgm:pt>
    <dgm:pt modelId="{CBD0E4A6-91B9-41B4-8DE5-0482C1380F88}">
      <dgm:prSet phldrT="[Text]"/>
      <dgm:spPr/>
      <dgm:t>
        <a:bodyPr/>
        <a:lstStyle/>
        <a:p>
          <a:pPr algn="ctr"/>
          <a:r>
            <a:rPr lang="en-US" b="1" dirty="0" smtClean="0"/>
            <a:t>      Purdue University</a:t>
          </a:r>
          <a:r>
            <a:rPr lang="en-US" dirty="0" smtClean="0"/>
            <a:t>	</a:t>
          </a:r>
          <a:endParaRPr lang="en-US" dirty="0"/>
        </a:p>
      </dgm:t>
    </dgm:pt>
    <dgm:pt modelId="{76B4F320-7732-44EA-999A-C766BC78E2AE}" type="parTrans" cxnId="{EE5BF545-ADCA-4318-941E-B3FFF6FE0ECC}">
      <dgm:prSet/>
      <dgm:spPr/>
      <dgm:t>
        <a:bodyPr/>
        <a:lstStyle/>
        <a:p>
          <a:endParaRPr lang="en-US"/>
        </a:p>
      </dgm:t>
    </dgm:pt>
    <dgm:pt modelId="{0D5B19C0-5AFB-4677-9435-3BAF41C39C50}" type="sibTrans" cxnId="{EE5BF545-ADCA-4318-941E-B3FFF6FE0ECC}">
      <dgm:prSet/>
      <dgm:spPr/>
      <dgm:t>
        <a:bodyPr/>
        <a:lstStyle/>
        <a:p>
          <a:endParaRPr lang="en-US"/>
        </a:p>
      </dgm:t>
    </dgm:pt>
    <dgm:pt modelId="{9B03218E-D648-47CA-B35B-55B26DF8B5CC}">
      <dgm:prSet phldrT="[Text]"/>
      <dgm:spPr/>
      <dgm:t>
        <a:bodyPr/>
        <a:lstStyle/>
        <a:p>
          <a:r>
            <a:rPr lang="en-US" b="1" dirty="0" smtClean="0"/>
            <a:t>September 12 - 16, 2016</a:t>
          </a:r>
          <a:endParaRPr lang="en-US" b="1" dirty="0"/>
        </a:p>
      </dgm:t>
    </dgm:pt>
    <dgm:pt modelId="{FC3ED118-5AA4-4B3F-9A0C-D3DAC71D27E7}" type="parTrans" cxnId="{39AE08C7-70FA-4791-967D-45F3698A939F}">
      <dgm:prSet/>
      <dgm:spPr/>
      <dgm:t>
        <a:bodyPr/>
        <a:lstStyle/>
        <a:p>
          <a:endParaRPr lang="en-US"/>
        </a:p>
      </dgm:t>
    </dgm:pt>
    <dgm:pt modelId="{47CCBD60-3925-4094-BE1E-525A83FAA19E}" type="sibTrans" cxnId="{39AE08C7-70FA-4791-967D-45F3698A939F}">
      <dgm:prSet/>
      <dgm:spPr/>
      <dgm:t>
        <a:bodyPr/>
        <a:lstStyle/>
        <a:p>
          <a:endParaRPr lang="en-US"/>
        </a:p>
      </dgm:t>
    </dgm:pt>
    <dgm:pt modelId="{1FE6A356-1D7C-48FB-BA4B-58F1E902F6FA}">
      <dgm:prSet phldrT="[Text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1</a:t>
          </a:r>
          <a:endParaRPr lang="en-US" sz="1200" b="1" dirty="0"/>
        </a:p>
      </dgm:t>
    </dgm:pt>
    <dgm:pt modelId="{FFE60873-F9F5-41D6-8484-2A4332545344}" type="parTrans" cxnId="{4A7BC336-1110-4615-9400-B6DF031611B9}">
      <dgm:prSet/>
      <dgm:spPr/>
      <dgm:t>
        <a:bodyPr/>
        <a:lstStyle/>
        <a:p>
          <a:endParaRPr lang="en-US"/>
        </a:p>
      </dgm:t>
    </dgm:pt>
    <dgm:pt modelId="{9E77A02E-EB32-4BAF-8266-C70FF7B5EAE3}" type="sibTrans" cxnId="{4A7BC336-1110-4615-9400-B6DF031611B9}">
      <dgm:prSet/>
      <dgm:spPr/>
      <dgm:t>
        <a:bodyPr/>
        <a:lstStyle/>
        <a:p>
          <a:endParaRPr lang="en-US"/>
        </a:p>
      </dgm:t>
    </dgm:pt>
    <dgm:pt modelId="{5C0F08E2-C8A0-42A0-8617-ABA12BB290F4}">
      <dgm:prSet phldrT="[Text]"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A71D8C19-F78C-465E-80D3-A0DF980DBF1D}" type="parTrans" cxnId="{2FC5F4E0-0A2E-4AA8-AC76-397F380EC32D}">
      <dgm:prSet/>
      <dgm:spPr/>
      <dgm:t>
        <a:bodyPr/>
        <a:lstStyle/>
        <a:p>
          <a:endParaRPr lang="en-US"/>
        </a:p>
      </dgm:t>
    </dgm:pt>
    <dgm:pt modelId="{2EAAA485-085D-4F22-A356-54C3F41F4B23}" type="sibTrans" cxnId="{2FC5F4E0-0A2E-4AA8-AC76-397F380EC32D}">
      <dgm:prSet/>
      <dgm:spPr/>
      <dgm:t>
        <a:bodyPr/>
        <a:lstStyle/>
        <a:p>
          <a:endParaRPr lang="en-US"/>
        </a:p>
      </dgm:t>
    </dgm:pt>
    <dgm:pt modelId="{723D37E1-312E-4E50-AB22-5665AC5BF138}">
      <dgm:prSet phldrT="[Text]"/>
      <dgm:spPr/>
      <dgm:t>
        <a:bodyPr/>
        <a:lstStyle/>
        <a:p>
          <a:r>
            <a:rPr lang="en-US" b="1" dirty="0" smtClean="0"/>
            <a:t>October 31 – November 12, 2016</a:t>
          </a:r>
          <a:endParaRPr lang="en-US" b="1" dirty="0"/>
        </a:p>
      </dgm:t>
    </dgm:pt>
    <dgm:pt modelId="{2290419F-9631-491A-8437-35F6D7183132}" type="parTrans" cxnId="{45F6ECCF-BCB1-4135-851C-F52B4CA45E79}">
      <dgm:prSet/>
      <dgm:spPr/>
      <dgm:t>
        <a:bodyPr/>
        <a:lstStyle/>
        <a:p>
          <a:endParaRPr lang="en-US"/>
        </a:p>
      </dgm:t>
    </dgm:pt>
    <dgm:pt modelId="{4BB29B64-6262-4949-B464-7B7F38198021}" type="sibTrans" cxnId="{45F6ECCF-BCB1-4135-851C-F52B4CA45E79}">
      <dgm:prSet/>
      <dgm:spPr/>
      <dgm:t>
        <a:bodyPr/>
        <a:lstStyle/>
        <a:p>
          <a:endParaRPr lang="en-US"/>
        </a:p>
      </dgm:t>
    </dgm:pt>
    <dgm:pt modelId="{793A5424-6B2B-48B9-9DE2-6817E86BC5E3}">
      <dgm:prSet phldrT="[Text]"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2</a:t>
          </a:r>
          <a:endParaRPr lang="en-US" sz="1200" b="1" dirty="0"/>
        </a:p>
      </dgm:t>
    </dgm:pt>
    <dgm:pt modelId="{EA850F1F-1E81-42FB-B3E5-235DED73E700}" type="parTrans" cxnId="{BF326205-0624-4615-BA15-C8F5C8991E0D}">
      <dgm:prSet/>
      <dgm:spPr/>
      <dgm:t>
        <a:bodyPr/>
        <a:lstStyle/>
        <a:p>
          <a:endParaRPr lang="en-US"/>
        </a:p>
      </dgm:t>
    </dgm:pt>
    <dgm:pt modelId="{E4FA31CC-B15D-4745-90FB-1C8D9B6C20F2}" type="sibTrans" cxnId="{BF326205-0624-4615-BA15-C8F5C8991E0D}">
      <dgm:prSet/>
      <dgm:spPr/>
      <dgm:t>
        <a:bodyPr/>
        <a:lstStyle/>
        <a:p>
          <a:endParaRPr lang="en-US"/>
        </a:p>
      </dgm:t>
    </dgm:pt>
    <dgm:pt modelId="{EEDB2114-62FE-45F4-86F9-7A5C09F4276C}">
      <dgm:prSet phldrT="[Text]"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7A6333B2-46F8-484E-84E3-36BC3B71BD31}" type="parTrans" cxnId="{505EE395-B0E7-4EA4-9E4E-BFA889A3BBE1}">
      <dgm:prSet/>
      <dgm:spPr/>
      <dgm:t>
        <a:bodyPr/>
        <a:lstStyle/>
        <a:p>
          <a:endParaRPr lang="en-US"/>
        </a:p>
      </dgm:t>
    </dgm:pt>
    <dgm:pt modelId="{92F1CDE6-CA5C-4FB2-9DB0-E8FBF4800372}" type="sibTrans" cxnId="{505EE395-B0E7-4EA4-9E4E-BFA889A3BBE1}">
      <dgm:prSet/>
      <dgm:spPr/>
      <dgm:t>
        <a:bodyPr/>
        <a:lstStyle/>
        <a:p>
          <a:endParaRPr lang="en-US"/>
        </a:p>
      </dgm:t>
    </dgm:pt>
    <dgm:pt modelId="{4C450905-D04B-44BA-91B9-787F7831F43D}">
      <dgm:prSet phldrT="[Text]"/>
      <dgm:spPr/>
      <dgm:t>
        <a:bodyPr/>
        <a:lstStyle/>
        <a:p>
          <a:r>
            <a:rPr lang="en-US" b="1" dirty="0" smtClean="0"/>
            <a:t>February 13 – 25, 2017</a:t>
          </a:r>
          <a:endParaRPr lang="en-US" b="1" dirty="0"/>
        </a:p>
      </dgm:t>
    </dgm:pt>
    <dgm:pt modelId="{A0A99407-4110-46A6-BD0C-F9101406CA8D}" type="parTrans" cxnId="{BDA07D2E-7116-4ED8-A68C-805FBC0C5460}">
      <dgm:prSet/>
      <dgm:spPr/>
      <dgm:t>
        <a:bodyPr/>
        <a:lstStyle/>
        <a:p>
          <a:endParaRPr lang="en-US"/>
        </a:p>
      </dgm:t>
    </dgm:pt>
    <dgm:pt modelId="{4038CB17-1E73-4F05-ABEE-925C311AEAD5}" type="sibTrans" cxnId="{BDA07D2E-7116-4ED8-A68C-805FBC0C5460}">
      <dgm:prSet/>
      <dgm:spPr/>
      <dgm:t>
        <a:bodyPr/>
        <a:lstStyle/>
        <a:p>
          <a:endParaRPr lang="en-US"/>
        </a:p>
      </dgm:t>
    </dgm:pt>
    <dgm:pt modelId="{09F7E54B-E03E-471D-AE35-81ACD5BECEFF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3</a:t>
          </a:r>
          <a:endParaRPr lang="en-US" sz="1200" b="1" dirty="0"/>
        </a:p>
      </dgm:t>
    </dgm:pt>
    <dgm:pt modelId="{BE561254-3034-4756-800E-0A17205C4F01}" type="parTrans" cxnId="{12A2B0CC-2DC3-4910-96E3-EE1977E48539}">
      <dgm:prSet/>
      <dgm:spPr/>
      <dgm:t>
        <a:bodyPr/>
        <a:lstStyle/>
        <a:p>
          <a:endParaRPr lang="en-US"/>
        </a:p>
      </dgm:t>
    </dgm:pt>
    <dgm:pt modelId="{7D88E154-31EF-4D34-A6F0-12EB6A402796}" type="sibTrans" cxnId="{12A2B0CC-2DC3-4910-96E3-EE1977E48539}">
      <dgm:prSet/>
      <dgm:spPr/>
      <dgm:t>
        <a:bodyPr/>
        <a:lstStyle/>
        <a:p>
          <a:endParaRPr lang="en-US"/>
        </a:p>
      </dgm:t>
    </dgm:pt>
    <dgm:pt modelId="{7F561EF2-88E1-4FEC-8490-F4AB5022F5AB}">
      <dgm:prSet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E6040866-9532-4088-9809-2A048B5D7F56}" type="parTrans" cxnId="{18251034-E619-45D2-83A6-E78C2CC8A603}">
      <dgm:prSet/>
      <dgm:spPr/>
      <dgm:t>
        <a:bodyPr/>
        <a:lstStyle/>
        <a:p>
          <a:endParaRPr lang="en-US"/>
        </a:p>
      </dgm:t>
    </dgm:pt>
    <dgm:pt modelId="{E07B0E03-D7DB-42CB-96EC-3C1F5C8C3E40}" type="sibTrans" cxnId="{18251034-E619-45D2-83A6-E78C2CC8A603}">
      <dgm:prSet/>
      <dgm:spPr/>
      <dgm:t>
        <a:bodyPr/>
        <a:lstStyle/>
        <a:p>
          <a:endParaRPr lang="en-US"/>
        </a:p>
      </dgm:t>
    </dgm:pt>
    <dgm:pt modelId="{C2FA70C7-9D38-47BA-A19E-80F73536BE58}">
      <dgm:prSet/>
      <dgm:spPr/>
      <dgm:t>
        <a:bodyPr/>
        <a:lstStyle/>
        <a:p>
          <a:r>
            <a:rPr lang="en-US" b="1" dirty="0" smtClean="0"/>
            <a:t>May 1 – 6, 2017</a:t>
          </a:r>
          <a:endParaRPr lang="en-US" b="1" dirty="0"/>
        </a:p>
      </dgm:t>
    </dgm:pt>
    <dgm:pt modelId="{5BD2E11B-B918-4A76-B19F-50009F231D72}" type="parTrans" cxnId="{1DC25465-8533-443F-81C3-E3BBF2237217}">
      <dgm:prSet/>
      <dgm:spPr/>
      <dgm:t>
        <a:bodyPr/>
        <a:lstStyle/>
        <a:p>
          <a:endParaRPr lang="en-US"/>
        </a:p>
      </dgm:t>
    </dgm:pt>
    <dgm:pt modelId="{829318D3-D952-4A7C-ACDF-05BDC00324B5}" type="sibTrans" cxnId="{1DC25465-8533-443F-81C3-E3BBF2237217}">
      <dgm:prSet/>
      <dgm:spPr/>
      <dgm:t>
        <a:bodyPr/>
        <a:lstStyle/>
        <a:p>
          <a:endParaRPr lang="en-US"/>
        </a:p>
      </dgm:t>
    </dgm:pt>
    <dgm:pt modelId="{79AB8761-7553-4339-A1C5-40E3E0C62641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4</a:t>
          </a:r>
          <a:endParaRPr lang="en-US" sz="1200" b="1" dirty="0"/>
        </a:p>
      </dgm:t>
    </dgm:pt>
    <dgm:pt modelId="{955BB5EB-4ECE-455C-A7D6-5AD36E66638B}" type="parTrans" cxnId="{228626B4-4CCD-4A54-8710-3BA2F2699796}">
      <dgm:prSet/>
      <dgm:spPr/>
      <dgm:t>
        <a:bodyPr/>
        <a:lstStyle/>
        <a:p>
          <a:endParaRPr lang="en-US"/>
        </a:p>
      </dgm:t>
    </dgm:pt>
    <dgm:pt modelId="{1D5680E7-5FD9-4EB7-9EB3-78B8AF69416A}" type="sibTrans" cxnId="{228626B4-4CCD-4A54-8710-3BA2F2699796}">
      <dgm:prSet/>
      <dgm:spPr/>
      <dgm:t>
        <a:bodyPr/>
        <a:lstStyle/>
        <a:p>
          <a:endParaRPr lang="en-US"/>
        </a:p>
      </dgm:t>
    </dgm:pt>
    <dgm:pt modelId="{13FEB1BA-3F6D-4098-865A-3BFF0182CCEC}">
      <dgm:prSet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A2C39901-7197-4050-9994-2DF0C75B1DEA}" type="parTrans" cxnId="{76C31974-D691-4029-BE78-F7A3DF99B8E2}">
      <dgm:prSet/>
      <dgm:spPr/>
      <dgm:t>
        <a:bodyPr/>
        <a:lstStyle/>
        <a:p>
          <a:endParaRPr lang="en-US"/>
        </a:p>
      </dgm:t>
    </dgm:pt>
    <dgm:pt modelId="{411BD6E4-1034-4F0C-BBDF-7C117C8BDC06}" type="sibTrans" cxnId="{76C31974-D691-4029-BE78-F7A3DF99B8E2}">
      <dgm:prSet/>
      <dgm:spPr/>
      <dgm:t>
        <a:bodyPr/>
        <a:lstStyle/>
        <a:p>
          <a:endParaRPr lang="en-US"/>
        </a:p>
      </dgm:t>
    </dgm:pt>
    <dgm:pt modelId="{782F11CE-F34C-4406-BB08-F75086C0BD2B}">
      <dgm:prSet/>
      <dgm:spPr/>
      <dgm:t>
        <a:bodyPr/>
        <a:lstStyle/>
        <a:p>
          <a:r>
            <a:rPr lang="en-US" b="1" dirty="0" smtClean="0"/>
            <a:t>July 31 – August 5, 2017</a:t>
          </a:r>
          <a:endParaRPr lang="en-US" b="1" dirty="0"/>
        </a:p>
      </dgm:t>
    </dgm:pt>
    <dgm:pt modelId="{5104999C-6B21-48AD-B993-6DDC5D5A3698}" type="parTrans" cxnId="{40DC8F49-B44F-4618-9942-8986D5605C49}">
      <dgm:prSet/>
      <dgm:spPr/>
      <dgm:t>
        <a:bodyPr/>
        <a:lstStyle/>
        <a:p>
          <a:endParaRPr lang="en-US"/>
        </a:p>
      </dgm:t>
    </dgm:pt>
    <dgm:pt modelId="{0363B4C5-DBF8-479A-A559-50EB3ECD18A1}" type="sibTrans" cxnId="{40DC8F49-B44F-4618-9942-8986D5605C49}">
      <dgm:prSet/>
      <dgm:spPr/>
      <dgm:t>
        <a:bodyPr/>
        <a:lstStyle/>
        <a:p>
          <a:endParaRPr lang="en-US"/>
        </a:p>
      </dgm:t>
    </dgm:pt>
    <dgm:pt modelId="{A54AB3E5-AF94-4FA6-9954-71C4FC64E2BF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5</a:t>
          </a:r>
          <a:endParaRPr lang="en-US" sz="1200" b="1" dirty="0"/>
        </a:p>
      </dgm:t>
    </dgm:pt>
    <dgm:pt modelId="{71E8484B-E3E1-47AC-AE39-57A3494F478F}" type="parTrans" cxnId="{4EEAE519-63D7-4BEE-A6AE-57E9D1C9AD05}">
      <dgm:prSet/>
      <dgm:spPr/>
      <dgm:t>
        <a:bodyPr/>
        <a:lstStyle/>
        <a:p>
          <a:endParaRPr lang="en-US"/>
        </a:p>
      </dgm:t>
    </dgm:pt>
    <dgm:pt modelId="{67934BF2-ED27-4F1C-8B08-4FCEB52E1ED7}" type="sibTrans" cxnId="{4EEAE519-63D7-4BEE-A6AE-57E9D1C9AD05}">
      <dgm:prSet/>
      <dgm:spPr/>
      <dgm:t>
        <a:bodyPr/>
        <a:lstStyle/>
        <a:p>
          <a:endParaRPr lang="en-US"/>
        </a:p>
      </dgm:t>
    </dgm:pt>
    <dgm:pt modelId="{D66667C6-831F-4B88-BD8A-154F3F193EED}">
      <dgm:prSet/>
      <dgm:spPr/>
      <dgm:t>
        <a:bodyPr/>
        <a:lstStyle/>
        <a:p>
          <a:r>
            <a:rPr lang="en-US" b="1" dirty="0" smtClean="0"/>
            <a:t>Purdue Residency</a:t>
          </a:r>
          <a:endParaRPr lang="en-US" b="1" dirty="0"/>
        </a:p>
      </dgm:t>
    </dgm:pt>
    <dgm:pt modelId="{1B994280-84BD-48DF-923F-6B40E2780C43}" type="parTrans" cxnId="{463A8A60-3A7F-4444-9E1E-84C0B3D637B9}">
      <dgm:prSet/>
      <dgm:spPr/>
      <dgm:t>
        <a:bodyPr/>
        <a:lstStyle/>
        <a:p>
          <a:endParaRPr lang="en-US"/>
        </a:p>
      </dgm:t>
    </dgm:pt>
    <dgm:pt modelId="{E25DF96E-C2E5-499B-830E-7AF2173D1F6C}" type="sibTrans" cxnId="{463A8A60-3A7F-4444-9E1E-84C0B3D637B9}">
      <dgm:prSet/>
      <dgm:spPr/>
      <dgm:t>
        <a:bodyPr/>
        <a:lstStyle/>
        <a:p>
          <a:endParaRPr lang="en-US"/>
        </a:p>
      </dgm:t>
    </dgm:pt>
    <dgm:pt modelId="{E7629D65-88FF-4A51-AE53-FBA1C55224C6}">
      <dgm:prSet/>
      <dgm:spPr/>
      <dgm:t>
        <a:bodyPr/>
        <a:lstStyle/>
        <a:p>
          <a:r>
            <a:rPr lang="en-US" b="1" dirty="0" smtClean="0"/>
            <a:t>October 23 – 28, 2017</a:t>
          </a:r>
          <a:endParaRPr lang="en-US" b="1" dirty="0"/>
        </a:p>
      </dgm:t>
    </dgm:pt>
    <dgm:pt modelId="{C0E96F9A-A3C2-454A-A97D-05B65810CC21}" type="parTrans" cxnId="{289EB37B-523F-48DF-A311-F04989C1B856}">
      <dgm:prSet/>
      <dgm:spPr/>
      <dgm:t>
        <a:bodyPr/>
        <a:lstStyle/>
        <a:p>
          <a:endParaRPr lang="en-US"/>
        </a:p>
      </dgm:t>
    </dgm:pt>
    <dgm:pt modelId="{90B11F8E-A81B-4838-94BB-EA09BA109F06}" type="sibTrans" cxnId="{289EB37B-523F-48DF-A311-F04989C1B856}">
      <dgm:prSet/>
      <dgm:spPr/>
      <dgm:t>
        <a:bodyPr/>
        <a:lstStyle/>
        <a:p>
          <a:endParaRPr lang="en-US"/>
        </a:p>
      </dgm:t>
    </dgm:pt>
    <dgm:pt modelId="{7C4E3FF6-1B90-40E7-83E3-CBB643EAE938}">
      <dgm:prSet custT="1"/>
      <dgm:spPr>
        <a:solidFill>
          <a:schemeClr val="tx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Module 6</a:t>
          </a:r>
          <a:endParaRPr lang="en-US" sz="1200" b="1" dirty="0"/>
        </a:p>
      </dgm:t>
    </dgm:pt>
    <dgm:pt modelId="{92F6FE2E-B1FA-4D5C-A762-5EF92574743A}" type="parTrans" cxnId="{C0DF5034-5684-4E50-BC86-E4E7560A0984}">
      <dgm:prSet/>
      <dgm:spPr/>
      <dgm:t>
        <a:bodyPr/>
        <a:lstStyle/>
        <a:p>
          <a:endParaRPr lang="en-US"/>
        </a:p>
      </dgm:t>
    </dgm:pt>
    <dgm:pt modelId="{741796BC-5E47-4CF3-935F-D1FB1C641B06}" type="sibTrans" cxnId="{C0DF5034-5684-4E50-BC86-E4E7560A0984}">
      <dgm:prSet/>
      <dgm:spPr/>
      <dgm:t>
        <a:bodyPr/>
        <a:lstStyle/>
        <a:p>
          <a:endParaRPr lang="en-US"/>
        </a:p>
      </dgm:t>
    </dgm:pt>
    <dgm:pt modelId="{871B5782-E283-4ABF-9752-BFA4F821EA41}">
      <dgm:prSet/>
      <dgm:spPr/>
      <dgm:t>
        <a:bodyPr/>
        <a:lstStyle/>
        <a:p>
          <a:r>
            <a:rPr lang="en-US" b="1" dirty="0" smtClean="0"/>
            <a:t>International Residency</a:t>
          </a:r>
          <a:endParaRPr lang="en-US" b="1" dirty="0"/>
        </a:p>
      </dgm:t>
    </dgm:pt>
    <dgm:pt modelId="{4E4E61B0-AD5D-4790-98DF-7D21E8C71D21}" type="parTrans" cxnId="{1CD5DB94-2A07-400D-8020-7B66937263CD}">
      <dgm:prSet/>
      <dgm:spPr/>
      <dgm:t>
        <a:bodyPr/>
        <a:lstStyle/>
        <a:p>
          <a:endParaRPr lang="en-US"/>
        </a:p>
      </dgm:t>
    </dgm:pt>
    <dgm:pt modelId="{DF0D7786-60D4-412E-9856-D78B4C3D8E45}" type="sibTrans" cxnId="{1CD5DB94-2A07-400D-8020-7B66937263CD}">
      <dgm:prSet/>
      <dgm:spPr/>
      <dgm:t>
        <a:bodyPr/>
        <a:lstStyle/>
        <a:p>
          <a:endParaRPr lang="en-US"/>
        </a:p>
      </dgm:t>
    </dgm:pt>
    <dgm:pt modelId="{131DBB15-ED37-4241-8B8D-10FE48E667FC}">
      <dgm:prSet/>
      <dgm:spPr/>
      <dgm:t>
        <a:bodyPr/>
        <a:lstStyle/>
        <a:p>
          <a:r>
            <a:rPr lang="en-US" b="1" dirty="0" smtClean="0"/>
            <a:t>February 25 – March 10, 2018 </a:t>
          </a:r>
          <a:endParaRPr lang="en-US" b="1" dirty="0"/>
        </a:p>
      </dgm:t>
    </dgm:pt>
    <dgm:pt modelId="{0F62C298-058D-4740-9576-6A00CE52F5B0}" type="parTrans" cxnId="{7AFFE420-F6FC-4BF3-8C91-6DA93E1926DA}">
      <dgm:prSet/>
      <dgm:spPr/>
      <dgm:t>
        <a:bodyPr/>
        <a:lstStyle/>
        <a:p>
          <a:endParaRPr lang="en-US"/>
        </a:p>
      </dgm:t>
    </dgm:pt>
    <dgm:pt modelId="{158F71BE-B975-4386-8097-E95E667C4BD2}" type="sibTrans" cxnId="{7AFFE420-F6FC-4BF3-8C91-6DA93E1926DA}">
      <dgm:prSet/>
      <dgm:spPr/>
      <dgm:t>
        <a:bodyPr/>
        <a:lstStyle/>
        <a:p>
          <a:endParaRPr lang="en-US"/>
        </a:p>
      </dgm:t>
    </dgm:pt>
    <dgm:pt modelId="{E3A13DB4-5218-4EBB-921C-B1194AA959FC}">
      <dgm:prSet custT="1"/>
      <dgm:spPr>
        <a:solidFill>
          <a:srgbClr val="E1BA2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Graduation</a:t>
          </a:r>
          <a:endParaRPr lang="en-US" sz="1200" b="1" dirty="0">
            <a:solidFill>
              <a:schemeClr val="tx1"/>
            </a:solidFill>
          </a:endParaRPr>
        </a:p>
      </dgm:t>
    </dgm:pt>
    <dgm:pt modelId="{760B6BFB-8B3C-4767-A805-A698EC1E6558}" type="parTrans" cxnId="{D7FDBF87-6EC9-497B-B62B-75648C267D6D}">
      <dgm:prSet/>
      <dgm:spPr/>
      <dgm:t>
        <a:bodyPr/>
        <a:lstStyle/>
        <a:p>
          <a:endParaRPr lang="en-US"/>
        </a:p>
      </dgm:t>
    </dgm:pt>
    <dgm:pt modelId="{2C05B400-07F1-42EB-8FA0-A936224DAFF2}" type="sibTrans" cxnId="{D7FDBF87-6EC9-497B-B62B-75648C267D6D}">
      <dgm:prSet/>
      <dgm:spPr/>
      <dgm:t>
        <a:bodyPr/>
        <a:lstStyle/>
        <a:p>
          <a:endParaRPr lang="en-US"/>
        </a:p>
      </dgm:t>
    </dgm:pt>
    <dgm:pt modelId="{F34E7E3B-28A2-48DD-BFA3-9165846AA1A9}">
      <dgm:prSet/>
      <dgm:spPr/>
      <dgm:t>
        <a:bodyPr/>
        <a:lstStyle/>
        <a:p>
          <a:r>
            <a:rPr lang="en-US" b="1" dirty="0" smtClean="0"/>
            <a:t>Purdue University</a:t>
          </a:r>
          <a:endParaRPr lang="en-US" b="1" dirty="0"/>
        </a:p>
      </dgm:t>
    </dgm:pt>
    <dgm:pt modelId="{7300D6B5-6A32-42DE-A885-916D42B9A435}" type="parTrans" cxnId="{0D128D66-9148-46A6-90A3-7766E1314FAD}">
      <dgm:prSet/>
      <dgm:spPr/>
      <dgm:t>
        <a:bodyPr/>
        <a:lstStyle/>
        <a:p>
          <a:endParaRPr lang="en-US"/>
        </a:p>
      </dgm:t>
    </dgm:pt>
    <dgm:pt modelId="{AAB9CCB7-643D-4F53-8202-3F891CE3E56B}" type="sibTrans" cxnId="{0D128D66-9148-46A6-90A3-7766E1314FAD}">
      <dgm:prSet/>
      <dgm:spPr/>
      <dgm:t>
        <a:bodyPr/>
        <a:lstStyle/>
        <a:p>
          <a:endParaRPr lang="en-US"/>
        </a:p>
      </dgm:t>
    </dgm:pt>
    <dgm:pt modelId="{58CD79C3-B1BD-44A7-AD68-F8BC51122BA7}">
      <dgm:prSet/>
      <dgm:spPr/>
      <dgm:t>
        <a:bodyPr/>
        <a:lstStyle/>
        <a:p>
          <a:r>
            <a:rPr lang="en-US" b="1" dirty="0" smtClean="0"/>
            <a:t>May 11, 12 or 13, 2018</a:t>
          </a:r>
          <a:endParaRPr lang="en-US" b="1" dirty="0"/>
        </a:p>
      </dgm:t>
    </dgm:pt>
    <dgm:pt modelId="{E21D32AA-D1B9-47F7-BD28-25A3A8489242}" type="parTrans" cxnId="{58A62200-6C9F-49EE-8AF6-D080D90E6F42}">
      <dgm:prSet/>
      <dgm:spPr/>
      <dgm:t>
        <a:bodyPr/>
        <a:lstStyle/>
        <a:p>
          <a:endParaRPr lang="en-US"/>
        </a:p>
      </dgm:t>
    </dgm:pt>
    <dgm:pt modelId="{B28C4033-61A6-469F-A4CE-88A43B5E0B8B}" type="sibTrans" cxnId="{58A62200-6C9F-49EE-8AF6-D080D90E6F42}">
      <dgm:prSet/>
      <dgm:spPr/>
      <dgm:t>
        <a:bodyPr/>
        <a:lstStyle/>
        <a:p>
          <a:endParaRPr lang="en-US"/>
        </a:p>
      </dgm:t>
    </dgm:pt>
    <dgm:pt modelId="{D360D911-C238-4717-834D-856801F894A0}" type="pres">
      <dgm:prSet presAssocID="{079947E0-B534-4459-A6B6-53D7A2DDA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D27359-9F7B-4ABC-9CD9-816D2A56017B}" type="pres">
      <dgm:prSet presAssocID="{E3A13DB4-5218-4EBB-921C-B1194AA959FC}" presName="boxAndChildren" presStyleCnt="0"/>
      <dgm:spPr/>
    </dgm:pt>
    <dgm:pt modelId="{BA2ADBD2-22AD-420C-890F-4AD44F0A486A}" type="pres">
      <dgm:prSet presAssocID="{E3A13DB4-5218-4EBB-921C-B1194AA959FC}" presName="parentTextBox" presStyleLbl="node1" presStyleIdx="0" presStyleCnt="8"/>
      <dgm:spPr/>
      <dgm:t>
        <a:bodyPr/>
        <a:lstStyle/>
        <a:p>
          <a:endParaRPr lang="en-US"/>
        </a:p>
      </dgm:t>
    </dgm:pt>
    <dgm:pt modelId="{2D6E45F9-3281-4B5C-BFFD-7F10540D3FFB}" type="pres">
      <dgm:prSet presAssocID="{E3A13DB4-5218-4EBB-921C-B1194AA959FC}" presName="entireBox" presStyleLbl="node1" presStyleIdx="0" presStyleCnt="8"/>
      <dgm:spPr/>
      <dgm:t>
        <a:bodyPr/>
        <a:lstStyle/>
        <a:p>
          <a:endParaRPr lang="en-US"/>
        </a:p>
      </dgm:t>
    </dgm:pt>
    <dgm:pt modelId="{78F8F4E8-784A-4162-AA85-1C700918827D}" type="pres">
      <dgm:prSet presAssocID="{E3A13DB4-5218-4EBB-921C-B1194AA959FC}" presName="descendantBox" presStyleCnt="0"/>
      <dgm:spPr/>
    </dgm:pt>
    <dgm:pt modelId="{0F8EFACD-5E5E-48F0-A4D8-9C2F93249E77}" type="pres">
      <dgm:prSet presAssocID="{F34E7E3B-28A2-48DD-BFA3-9165846AA1A9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DB33-16DC-450C-B61D-B7F50FB2D76B}" type="pres">
      <dgm:prSet presAssocID="{58CD79C3-B1BD-44A7-AD68-F8BC51122BA7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88616-58F8-49CE-B1C7-E1BD5E58948B}" type="pres">
      <dgm:prSet presAssocID="{741796BC-5E47-4CF3-935F-D1FB1C641B06}" presName="sp" presStyleCnt="0"/>
      <dgm:spPr/>
    </dgm:pt>
    <dgm:pt modelId="{274C4CD1-9890-4772-B23F-EC69D6561145}" type="pres">
      <dgm:prSet presAssocID="{7C4E3FF6-1B90-40E7-83E3-CBB643EAE938}" presName="arrowAndChildren" presStyleCnt="0"/>
      <dgm:spPr/>
    </dgm:pt>
    <dgm:pt modelId="{3100B102-CD70-4176-BBE0-A2428B6E2488}" type="pres">
      <dgm:prSet presAssocID="{7C4E3FF6-1B90-40E7-83E3-CBB643EAE938}" presName="parentTextArrow" presStyleLbl="node1" presStyleIdx="0" presStyleCnt="8"/>
      <dgm:spPr/>
      <dgm:t>
        <a:bodyPr/>
        <a:lstStyle/>
        <a:p>
          <a:endParaRPr lang="en-US"/>
        </a:p>
      </dgm:t>
    </dgm:pt>
    <dgm:pt modelId="{2061E1FC-2983-4730-8D28-AC0E7258FAE5}" type="pres">
      <dgm:prSet presAssocID="{7C4E3FF6-1B90-40E7-83E3-CBB643EAE938}" presName="arrow" presStyleLbl="node1" presStyleIdx="1" presStyleCnt="8"/>
      <dgm:spPr/>
      <dgm:t>
        <a:bodyPr/>
        <a:lstStyle/>
        <a:p>
          <a:endParaRPr lang="en-US"/>
        </a:p>
      </dgm:t>
    </dgm:pt>
    <dgm:pt modelId="{44182B7A-F39C-4F5E-8F95-21807ECB56FF}" type="pres">
      <dgm:prSet presAssocID="{7C4E3FF6-1B90-40E7-83E3-CBB643EAE938}" presName="descendantArrow" presStyleCnt="0"/>
      <dgm:spPr/>
    </dgm:pt>
    <dgm:pt modelId="{E7E82267-485A-4542-9AF2-5B53AD31205C}" type="pres">
      <dgm:prSet presAssocID="{871B5782-E283-4ABF-9752-BFA4F821EA41}" presName="childTextArrow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B5F86-62E7-49A2-9EDD-58B8C9A99B45}" type="pres">
      <dgm:prSet presAssocID="{131DBB15-ED37-4241-8B8D-10FE48E667FC}" presName="childTextArrow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425FD-1144-4F7D-A4BC-F6256F21A4E3}" type="pres">
      <dgm:prSet presAssocID="{67934BF2-ED27-4F1C-8B08-4FCEB52E1ED7}" presName="sp" presStyleCnt="0"/>
      <dgm:spPr/>
    </dgm:pt>
    <dgm:pt modelId="{0DA961A6-4630-48E7-8D6E-3CDA287B5A42}" type="pres">
      <dgm:prSet presAssocID="{A54AB3E5-AF94-4FA6-9954-71C4FC64E2BF}" presName="arrowAndChildren" presStyleCnt="0"/>
      <dgm:spPr/>
    </dgm:pt>
    <dgm:pt modelId="{73C3AC2D-15AB-4B46-AAEB-8CA3B051ED2D}" type="pres">
      <dgm:prSet presAssocID="{A54AB3E5-AF94-4FA6-9954-71C4FC64E2BF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43F46798-0E36-4BE1-BB2A-0EC59AE73802}" type="pres">
      <dgm:prSet presAssocID="{A54AB3E5-AF94-4FA6-9954-71C4FC64E2BF}" presName="arrow" presStyleLbl="node1" presStyleIdx="2" presStyleCnt="8"/>
      <dgm:spPr/>
      <dgm:t>
        <a:bodyPr/>
        <a:lstStyle/>
        <a:p>
          <a:endParaRPr lang="en-US"/>
        </a:p>
      </dgm:t>
    </dgm:pt>
    <dgm:pt modelId="{4D3E5DD2-12FA-4DC2-93C9-96FF35E41A9C}" type="pres">
      <dgm:prSet presAssocID="{A54AB3E5-AF94-4FA6-9954-71C4FC64E2BF}" presName="descendantArrow" presStyleCnt="0"/>
      <dgm:spPr/>
    </dgm:pt>
    <dgm:pt modelId="{AE3134FA-B3D5-4DED-89D1-91005863004C}" type="pres">
      <dgm:prSet presAssocID="{D66667C6-831F-4B88-BD8A-154F3F193EED}" presName="childTextArrow" presStyleLbl="fgAccFollow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E601-22BA-442E-A8FB-8D605C9257B2}" type="pres">
      <dgm:prSet presAssocID="{E7629D65-88FF-4A51-AE53-FBA1C55224C6}" presName="childTextArrow" presStyleLbl="fgAccFollow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CB034-A5E4-401A-BDB3-167F0B908121}" type="pres">
      <dgm:prSet presAssocID="{1D5680E7-5FD9-4EB7-9EB3-78B8AF69416A}" presName="sp" presStyleCnt="0"/>
      <dgm:spPr/>
    </dgm:pt>
    <dgm:pt modelId="{1814B7D2-E524-4A33-B696-56BEC9813B1F}" type="pres">
      <dgm:prSet presAssocID="{79AB8761-7553-4339-A1C5-40E3E0C62641}" presName="arrowAndChildren" presStyleCnt="0"/>
      <dgm:spPr/>
    </dgm:pt>
    <dgm:pt modelId="{0A6B8B1C-9C74-4855-9864-1B281F9A38C8}" type="pres">
      <dgm:prSet presAssocID="{79AB8761-7553-4339-A1C5-40E3E0C62641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DABDBD36-CDFB-4885-B3D6-31E7784EA4AE}" type="pres">
      <dgm:prSet presAssocID="{79AB8761-7553-4339-A1C5-40E3E0C62641}" presName="arrow" presStyleLbl="node1" presStyleIdx="3" presStyleCnt="8"/>
      <dgm:spPr/>
      <dgm:t>
        <a:bodyPr/>
        <a:lstStyle/>
        <a:p>
          <a:endParaRPr lang="en-US"/>
        </a:p>
      </dgm:t>
    </dgm:pt>
    <dgm:pt modelId="{ADC84871-07F1-4AB1-9147-8E8A895F8926}" type="pres">
      <dgm:prSet presAssocID="{79AB8761-7553-4339-A1C5-40E3E0C62641}" presName="descendantArrow" presStyleCnt="0"/>
      <dgm:spPr/>
    </dgm:pt>
    <dgm:pt modelId="{6E53B8B7-D57E-4F9B-A0A4-C68B009437B8}" type="pres">
      <dgm:prSet presAssocID="{13FEB1BA-3F6D-4098-865A-3BFF0182CCEC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B99CF-5AA7-4A2C-B077-CD1E51C75191}" type="pres">
      <dgm:prSet presAssocID="{782F11CE-F34C-4406-BB08-F75086C0BD2B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B1E57-3CE3-49D6-B045-4B467C3357BB}" type="pres">
      <dgm:prSet presAssocID="{7D88E154-31EF-4D34-A6F0-12EB6A402796}" presName="sp" presStyleCnt="0"/>
      <dgm:spPr/>
    </dgm:pt>
    <dgm:pt modelId="{ED2CCDB0-FF89-4AE5-BC78-F0798E301D1D}" type="pres">
      <dgm:prSet presAssocID="{09F7E54B-E03E-471D-AE35-81ACD5BECEFF}" presName="arrowAndChildren" presStyleCnt="0"/>
      <dgm:spPr/>
    </dgm:pt>
    <dgm:pt modelId="{911EFC62-0420-4178-9C18-2ED8B55061F0}" type="pres">
      <dgm:prSet presAssocID="{09F7E54B-E03E-471D-AE35-81ACD5BECEFF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80133028-4C3F-4E80-8AFD-69DFA19ADB48}" type="pres">
      <dgm:prSet presAssocID="{09F7E54B-E03E-471D-AE35-81ACD5BECEFF}" presName="arrow" presStyleLbl="node1" presStyleIdx="4" presStyleCnt="8"/>
      <dgm:spPr/>
      <dgm:t>
        <a:bodyPr/>
        <a:lstStyle/>
        <a:p>
          <a:endParaRPr lang="en-US"/>
        </a:p>
      </dgm:t>
    </dgm:pt>
    <dgm:pt modelId="{C10BA0A4-53C1-4A9E-B12F-19CA2A612B9F}" type="pres">
      <dgm:prSet presAssocID="{09F7E54B-E03E-471D-AE35-81ACD5BECEFF}" presName="descendantArrow" presStyleCnt="0"/>
      <dgm:spPr/>
    </dgm:pt>
    <dgm:pt modelId="{E79A856F-5424-4532-A4CD-B1DBFF88A2D2}" type="pres">
      <dgm:prSet presAssocID="{7F561EF2-88E1-4FEC-8490-F4AB5022F5AB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9AE6E-E637-4B00-B5B6-5CD8F4FEF4EB}" type="pres">
      <dgm:prSet presAssocID="{C2FA70C7-9D38-47BA-A19E-80F73536BE58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21367-E530-4435-81D3-FE1CA05F5864}" type="pres">
      <dgm:prSet presAssocID="{E4FA31CC-B15D-4745-90FB-1C8D9B6C20F2}" presName="sp" presStyleCnt="0"/>
      <dgm:spPr/>
    </dgm:pt>
    <dgm:pt modelId="{0827942F-F18A-40D2-8D54-1985DF25F7E8}" type="pres">
      <dgm:prSet presAssocID="{793A5424-6B2B-48B9-9DE2-6817E86BC5E3}" presName="arrowAndChildren" presStyleCnt="0"/>
      <dgm:spPr/>
    </dgm:pt>
    <dgm:pt modelId="{F4B44CDB-B870-44DC-9BD5-2A43BDE8E221}" type="pres">
      <dgm:prSet presAssocID="{793A5424-6B2B-48B9-9DE2-6817E86BC5E3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E4751F02-EF31-41F8-9764-EBC54DB3BDBC}" type="pres">
      <dgm:prSet presAssocID="{793A5424-6B2B-48B9-9DE2-6817E86BC5E3}" presName="arrow" presStyleLbl="node1" presStyleIdx="5" presStyleCnt="8"/>
      <dgm:spPr/>
      <dgm:t>
        <a:bodyPr/>
        <a:lstStyle/>
        <a:p>
          <a:endParaRPr lang="en-US"/>
        </a:p>
      </dgm:t>
    </dgm:pt>
    <dgm:pt modelId="{DC4D8B29-BF59-4A0C-82D9-C404ECB7E987}" type="pres">
      <dgm:prSet presAssocID="{793A5424-6B2B-48B9-9DE2-6817E86BC5E3}" presName="descendantArrow" presStyleCnt="0"/>
      <dgm:spPr/>
    </dgm:pt>
    <dgm:pt modelId="{A5E22E01-78E3-457A-90C4-E766C35EBDBB}" type="pres">
      <dgm:prSet presAssocID="{EEDB2114-62FE-45F4-86F9-7A5C09F4276C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1745-0E89-41C9-9DCD-2909FA0DCEF5}" type="pres">
      <dgm:prSet presAssocID="{4C450905-D04B-44BA-91B9-787F7831F43D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D9AA-AA91-4D43-B623-6427F2DC7909}" type="pres">
      <dgm:prSet presAssocID="{9E77A02E-EB32-4BAF-8266-C70FF7B5EAE3}" presName="sp" presStyleCnt="0"/>
      <dgm:spPr/>
    </dgm:pt>
    <dgm:pt modelId="{605BB352-3478-4831-8A82-A55A0F8947F9}" type="pres">
      <dgm:prSet presAssocID="{1FE6A356-1D7C-48FB-BA4B-58F1E902F6FA}" presName="arrowAndChildren" presStyleCnt="0"/>
      <dgm:spPr/>
    </dgm:pt>
    <dgm:pt modelId="{5590C2B9-05FE-4D0D-B27C-529B15EFC57E}" type="pres">
      <dgm:prSet presAssocID="{1FE6A356-1D7C-48FB-BA4B-58F1E902F6FA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EABB82E2-FD97-4502-93FF-7D1E2FC0F621}" type="pres">
      <dgm:prSet presAssocID="{1FE6A356-1D7C-48FB-BA4B-58F1E902F6FA}" presName="arrow" presStyleLbl="node1" presStyleIdx="6" presStyleCnt="8"/>
      <dgm:spPr/>
      <dgm:t>
        <a:bodyPr/>
        <a:lstStyle/>
        <a:p>
          <a:endParaRPr lang="en-US"/>
        </a:p>
      </dgm:t>
    </dgm:pt>
    <dgm:pt modelId="{5A8588D8-1A58-4D98-A8A8-41A309FD6335}" type="pres">
      <dgm:prSet presAssocID="{1FE6A356-1D7C-48FB-BA4B-58F1E902F6FA}" presName="descendantArrow" presStyleCnt="0"/>
      <dgm:spPr/>
    </dgm:pt>
    <dgm:pt modelId="{9B093396-F1C2-452D-AA07-463BD180B9D7}" type="pres">
      <dgm:prSet presAssocID="{5C0F08E2-C8A0-42A0-8617-ABA12BB290F4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CDBA3-0898-44EF-84D8-4420CA580653}" type="pres">
      <dgm:prSet presAssocID="{723D37E1-312E-4E50-AB22-5665AC5BF138}" presName="childTextArrow" presStyleLbl="fgAccFollow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2BFF5-E6C6-4A81-87A3-61338773509D}" type="pres">
      <dgm:prSet presAssocID="{3A8AF84F-EB7E-4394-9636-2E4C44309AD0}" presName="sp" presStyleCnt="0"/>
      <dgm:spPr/>
    </dgm:pt>
    <dgm:pt modelId="{4B66C77A-F243-46B4-9824-C00E19DF7CA4}" type="pres">
      <dgm:prSet presAssocID="{230FFDFF-0ED3-4341-8AE5-7680A9792513}" presName="arrowAndChildren" presStyleCnt="0"/>
      <dgm:spPr/>
    </dgm:pt>
    <dgm:pt modelId="{013F9A1C-FEC9-462F-A83D-528106F16049}" type="pres">
      <dgm:prSet presAssocID="{230FFDFF-0ED3-4341-8AE5-7680A9792513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F4C18DE7-C267-4DBE-A910-0DF772554E73}" type="pres">
      <dgm:prSet presAssocID="{230FFDFF-0ED3-4341-8AE5-7680A9792513}" presName="arrow" presStyleLbl="node1" presStyleIdx="7" presStyleCnt="8" custLinFactNeighborX="-3030" custLinFactNeighborY="-2102"/>
      <dgm:spPr/>
      <dgm:t>
        <a:bodyPr/>
        <a:lstStyle/>
        <a:p>
          <a:endParaRPr lang="en-US"/>
        </a:p>
      </dgm:t>
    </dgm:pt>
    <dgm:pt modelId="{E24BF125-0363-43BF-BDA1-706F3F5C32C3}" type="pres">
      <dgm:prSet presAssocID="{230FFDFF-0ED3-4341-8AE5-7680A9792513}" presName="descendantArrow" presStyleCnt="0"/>
      <dgm:spPr/>
    </dgm:pt>
    <dgm:pt modelId="{193B2C39-76F1-48FC-A0FC-A286C856F44D}" type="pres">
      <dgm:prSet presAssocID="{CBD0E4A6-91B9-41B4-8DE5-0482C1380F88}" presName="childTextArrow" presStyleLbl="fgAccFollow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9BF47-1086-4876-BB59-7CBA7631A05F}" type="pres">
      <dgm:prSet presAssocID="{9B03218E-D648-47CA-B35B-55B26DF8B5CC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676C4-8AD6-4986-A14D-589ECCE3F360}" type="presOf" srcId="{F34E7E3B-28A2-48DD-BFA3-9165846AA1A9}" destId="{0F8EFACD-5E5E-48F0-A4D8-9C2F93249E77}" srcOrd="0" destOrd="0" presId="urn:microsoft.com/office/officeart/2005/8/layout/process4"/>
    <dgm:cxn modelId="{289EB37B-523F-48DF-A311-F04989C1B856}" srcId="{A54AB3E5-AF94-4FA6-9954-71C4FC64E2BF}" destId="{E7629D65-88FF-4A51-AE53-FBA1C55224C6}" srcOrd="1" destOrd="0" parTransId="{C0E96F9A-A3C2-454A-A97D-05B65810CC21}" sibTransId="{90B11F8E-A81B-4838-94BB-EA09BA109F06}"/>
    <dgm:cxn modelId="{88ECCE4C-9AAC-4A10-AABD-5A9C49A0CE72}" type="presOf" srcId="{723D37E1-312E-4E50-AB22-5665AC5BF138}" destId="{349CDBA3-0898-44EF-84D8-4420CA580653}" srcOrd="0" destOrd="0" presId="urn:microsoft.com/office/officeart/2005/8/layout/process4"/>
    <dgm:cxn modelId="{EE5BF545-ADCA-4318-941E-B3FFF6FE0ECC}" srcId="{230FFDFF-0ED3-4341-8AE5-7680A9792513}" destId="{CBD0E4A6-91B9-41B4-8DE5-0482C1380F88}" srcOrd="0" destOrd="0" parTransId="{76B4F320-7732-44EA-999A-C766BC78E2AE}" sibTransId="{0D5B19C0-5AFB-4677-9435-3BAF41C39C50}"/>
    <dgm:cxn modelId="{1CD5DB94-2A07-400D-8020-7B66937263CD}" srcId="{7C4E3FF6-1B90-40E7-83E3-CBB643EAE938}" destId="{871B5782-E283-4ABF-9752-BFA4F821EA41}" srcOrd="0" destOrd="0" parTransId="{4E4E61B0-AD5D-4790-98DF-7D21E8C71D21}" sibTransId="{DF0D7786-60D4-412E-9856-D78B4C3D8E45}"/>
    <dgm:cxn modelId="{0D128D66-9148-46A6-90A3-7766E1314FAD}" srcId="{E3A13DB4-5218-4EBB-921C-B1194AA959FC}" destId="{F34E7E3B-28A2-48DD-BFA3-9165846AA1A9}" srcOrd="0" destOrd="0" parTransId="{7300D6B5-6A32-42DE-A885-916D42B9A435}" sibTransId="{AAB9CCB7-643D-4F53-8202-3F891CE3E56B}"/>
    <dgm:cxn modelId="{D7FDBF87-6EC9-497B-B62B-75648C267D6D}" srcId="{079947E0-B534-4459-A6B6-53D7A2DDA3A6}" destId="{E3A13DB4-5218-4EBB-921C-B1194AA959FC}" srcOrd="7" destOrd="0" parTransId="{760B6BFB-8B3C-4767-A805-A698EC1E6558}" sibTransId="{2C05B400-07F1-42EB-8FA0-A936224DAFF2}"/>
    <dgm:cxn modelId="{08548372-FAE2-42B8-9847-D444CA9FA92E}" type="presOf" srcId="{09F7E54B-E03E-471D-AE35-81ACD5BECEFF}" destId="{911EFC62-0420-4178-9C18-2ED8B55061F0}" srcOrd="0" destOrd="0" presId="urn:microsoft.com/office/officeart/2005/8/layout/process4"/>
    <dgm:cxn modelId="{954C1D6A-22F9-4152-89F1-E0FBCF1DF298}" type="presOf" srcId="{E7629D65-88FF-4A51-AE53-FBA1C55224C6}" destId="{374EE601-22BA-442E-A8FB-8D605C9257B2}" srcOrd="0" destOrd="0" presId="urn:microsoft.com/office/officeart/2005/8/layout/process4"/>
    <dgm:cxn modelId="{3CF0E9E0-05B3-4505-974E-5CECD00BAAFF}" type="presOf" srcId="{5C0F08E2-C8A0-42A0-8617-ABA12BB290F4}" destId="{9B093396-F1C2-452D-AA07-463BD180B9D7}" srcOrd="0" destOrd="0" presId="urn:microsoft.com/office/officeart/2005/8/layout/process4"/>
    <dgm:cxn modelId="{2FC5F4E0-0A2E-4AA8-AC76-397F380EC32D}" srcId="{1FE6A356-1D7C-48FB-BA4B-58F1E902F6FA}" destId="{5C0F08E2-C8A0-42A0-8617-ABA12BB290F4}" srcOrd="0" destOrd="0" parTransId="{A71D8C19-F78C-465E-80D3-A0DF980DBF1D}" sibTransId="{2EAAA485-085D-4F22-A356-54C3F41F4B23}"/>
    <dgm:cxn modelId="{D291AB28-91B9-4B40-8104-7A373EA5ED79}" type="presOf" srcId="{782F11CE-F34C-4406-BB08-F75086C0BD2B}" destId="{530B99CF-5AA7-4A2C-B077-CD1E51C75191}" srcOrd="0" destOrd="0" presId="urn:microsoft.com/office/officeart/2005/8/layout/process4"/>
    <dgm:cxn modelId="{E1CD72BE-4279-4EC7-8E0C-603E83BC7D74}" srcId="{079947E0-B534-4459-A6B6-53D7A2DDA3A6}" destId="{230FFDFF-0ED3-4341-8AE5-7680A9792513}" srcOrd="0" destOrd="0" parTransId="{FF19C27C-831F-4E9E-B8B1-54962933BC4F}" sibTransId="{3A8AF84F-EB7E-4394-9636-2E4C44309AD0}"/>
    <dgm:cxn modelId="{DB2C6F7E-196A-42A6-A399-DEBA88341D6E}" type="presOf" srcId="{9B03218E-D648-47CA-B35B-55B26DF8B5CC}" destId="{78B9BF47-1086-4876-BB59-7CBA7631A05F}" srcOrd="0" destOrd="0" presId="urn:microsoft.com/office/officeart/2005/8/layout/process4"/>
    <dgm:cxn modelId="{6D5CB12C-7EC9-4A3F-B6E6-121AA02592D9}" type="presOf" srcId="{A54AB3E5-AF94-4FA6-9954-71C4FC64E2BF}" destId="{73C3AC2D-15AB-4B46-AAEB-8CA3B051ED2D}" srcOrd="0" destOrd="0" presId="urn:microsoft.com/office/officeart/2005/8/layout/process4"/>
    <dgm:cxn modelId="{2F7F0984-77D9-4E45-8DF4-3D2F1753C126}" type="presOf" srcId="{7C4E3FF6-1B90-40E7-83E3-CBB643EAE938}" destId="{3100B102-CD70-4176-BBE0-A2428B6E2488}" srcOrd="0" destOrd="0" presId="urn:microsoft.com/office/officeart/2005/8/layout/process4"/>
    <dgm:cxn modelId="{BDA07D2E-7116-4ED8-A68C-805FBC0C5460}" srcId="{793A5424-6B2B-48B9-9DE2-6817E86BC5E3}" destId="{4C450905-D04B-44BA-91B9-787F7831F43D}" srcOrd="1" destOrd="0" parTransId="{A0A99407-4110-46A6-BD0C-F9101406CA8D}" sibTransId="{4038CB17-1E73-4F05-ABEE-925C311AEAD5}"/>
    <dgm:cxn modelId="{712C990B-368D-4FC3-BFD6-00583F56AB28}" type="presOf" srcId="{1FE6A356-1D7C-48FB-BA4B-58F1E902F6FA}" destId="{EABB82E2-FD97-4502-93FF-7D1E2FC0F621}" srcOrd="1" destOrd="0" presId="urn:microsoft.com/office/officeart/2005/8/layout/process4"/>
    <dgm:cxn modelId="{58A62200-6C9F-49EE-8AF6-D080D90E6F42}" srcId="{E3A13DB4-5218-4EBB-921C-B1194AA959FC}" destId="{58CD79C3-B1BD-44A7-AD68-F8BC51122BA7}" srcOrd="1" destOrd="0" parTransId="{E21D32AA-D1B9-47F7-BD28-25A3A8489242}" sibTransId="{B28C4033-61A6-469F-A4CE-88A43B5E0B8B}"/>
    <dgm:cxn modelId="{B0EA4C4E-4656-498E-BB66-EF6731A7FD33}" type="presOf" srcId="{1FE6A356-1D7C-48FB-BA4B-58F1E902F6FA}" destId="{5590C2B9-05FE-4D0D-B27C-529B15EFC57E}" srcOrd="0" destOrd="0" presId="urn:microsoft.com/office/officeart/2005/8/layout/process4"/>
    <dgm:cxn modelId="{B2709267-D281-4690-8D46-A331A148D966}" type="presOf" srcId="{A54AB3E5-AF94-4FA6-9954-71C4FC64E2BF}" destId="{43F46798-0E36-4BE1-BB2A-0EC59AE73802}" srcOrd="1" destOrd="0" presId="urn:microsoft.com/office/officeart/2005/8/layout/process4"/>
    <dgm:cxn modelId="{AE419D27-18CA-4FB2-8774-753DD21C488B}" type="presOf" srcId="{CBD0E4A6-91B9-41B4-8DE5-0482C1380F88}" destId="{193B2C39-76F1-48FC-A0FC-A286C856F44D}" srcOrd="0" destOrd="0" presId="urn:microsoft.com/office/officeart/2005/8/layout/process4"/>
    <dgm:cxn modelId="{85A732CE-A9AE-4DC4-B46B-4ED9D35710EE}" type="presOf" srcId="{58CD79C3-B1BD-44A7-AD68-F8BC51122BA7}" destId="{ED3EDB33-16DC-450C-B61D-B7F50FB2D76B}" srcOrd="0" destOrd="0" presId="urn:microsoft.com/office/officeart/2005/8/layout/process4"/>
    <dgm:cxn modelId="{952199C2-9750-4D61-B759-11C5E733F7EC}" type="presOf" srcId="{79AB8761-7553-4339-A1C5-40E3E0C62641}" destId="{DABDBD36-CDFB-4885-B3D6-31E7784EA4AE}" srcOrd="1" destOrd="0" presId="urn:microsoft.com/office/officeart/2005/8/layout/process4"/>
    <dgm:cxn modelId="{CEFFD242-DBF1-4920-8BBC-8D5330F203E0}" type="presOf" srcId="{7C4E3FF6-1B90-40E7-83E3-CBB643EAE938}" destId="{2061E1FC-2983-4730-8D28-AC0E7258FAE5}" srcOrd="1" destOrd="0" presId="urn:microsoft.com/office/officeart/2005/8/layout/process4"/>
    <dgm:cxn modelId="{505EE395-B0E7-4EA4-9E4E-BFA889A3BBE1}" srcId="{793A5424-6B2B-48B9-9DE2-6817E86BC5E3}" destId="{EEDB2114-62FE-45F4-86F9-7A5C09F4276C}" srcOrd="0" destOrd="0" parTransId="{7A6333B2-46F8-484E-84E3-36BC3B71BD31}" sibTransId="{92F1CDE6-CA5C-4FB2-9DB0-E8FBF4800372}"/>
    <dgm:cxn modelId="{18251034-E619-45D2-83A6-E78C2CC8A603}" srcId="{09F7E54B-E03E-471D-AE35-81ACD5BECEFF}" destId="{7F561EF2-88E1-4FEC-8490-F4AB5022F5AB}" srcOrd="0" destOrd="0" parTransId="{E6040866-9532-4088-9809-2A048B5D7F56}" sibTransId="{E07B0E03-D7DB-42CB-96EC-3C1F5C8C3E40}"/>
    <dgm:cxn modelId="{87ADF6C2-9EE6-4BB1-8D5F-BE2C7EF54013}" type="presOf" srcId="{793A5424-6B2B-48B9-9DE2-6817E86BC5E3}" destId="{E4751F02-EF31-41F8-9764-EBC54DB3BDBC}" srcOrd="1" destOrd="0" presId="urn:microsoft.com/office/officeart/2005/8/layout/process4"/>
    <dgm:cxn modelId="{39AE08C7-70FA-4791-967D-45F3698A939F}" srcId="{230FFDFF-0ED3-4341-8AE5-7680A9792513}" destId="{9B03218E-D648-47CA-B35B-55B26DF8B5CC}" srcOrd="1" destOrd="0" parTransId="{FC3ED118-5AA4-4B3F-9A0C-D3DAC71D27E7}" sibTransId="{47CCBD60-3925-4094-BE1E-525A83FAA19E}"/>
    <dgm:cxn modelId="{BF326205-0624-4615-BA15-C8F5C8991E0D}" srcId="{079947E0-B534-4459-A6B6-53D7A2DDA3A6}" destId="{793A5424-6B2B-48B9-9DE2-6817E86BC5E3}" srcOrd="2" destOrd="0" parTransId="{EA850F1F-1E81-42FB-B3E5-235DED73E700}" sibTransId="{E4FA31CC-B15D-4745-90FB-1C8D9B6C20F2}"/>
    <dgm:cxn modelId="{00D2CABC-8DD4-4420-BFEC-C80733600721}" type="presOf" srcId="{E3A13DB4-5218-4EBB-921C-B1194AA959FC}" destId="{2D6E45F9-3281-4B5C-BFFD-7F10540D3FFB}" srcOrd="1" destOrd="0" presId="urn:microsoft.com/office/officeart/2005/8/layout/process4"/>
    <dgm:cxn modelId="{4A7BC336-1110-4615-9400-B6DF031611B9}" srcId="{079947E0-B534-4459-A6B6-53D7A2DDA3A6}" destId="{1FE6A356-1D7C-48FB-BA4B-58F1E902F6FA}" srcOrd="1" destOrd="0" parTransId="{FFE60873-F9F5-41D6-8484-2A4332545344}" sibTransId="{9E77A02E-EB32-4BAF-8266-C70FF7B5EAE3}"/>
    <dgm:cxn modelId="{FE19CDD0-D64A-4CCD-80DD-D3E8B26FFC88}" type="presOf" srcId="{7F561EF2-88E1-4FEC-8490-F4AB5022F5AB}" destId="{E79A856F-5424-4532-A4CD-B1DBFF88A2D2}" srcOrd="0" destOrd="0" presId="urn:microsoft.com/office/officeart/2005/8/layout/process4"/>
    <dgm:cxn modelId="{9E5E9C11-D2D4-4455-BCC2-ADB9ECF7D1CE}" type="presOf" srcId="{D66667C6-831F-4B88-BD8A-154F3F193EED}" destId="{AE3134FA-B3D5-4DED-89D1-91005863004C}" srcOrd="0" destOrd="0" presId="urn:microsoft.com/office/officeart/2005/8/layout/process4"/>
    <dgm:cxn modelId="{4E005219-6DF4-4734-AF6C-432A81E91FC7}" type="presOf" srcId="{09F7E54B-E03E-471D-AE35-81ACD5BECEFF}" destId="{80133028-4C3F-4E80-8AFD-69DFA19ADB48}" srcOrd="1" destOrd="0" presId="urn:microsoft.com/office/officeart/2005/8/layout/process4"/>
    <dgm:cxn modelId="{228626B4-4CCD-4A54-8710-3BA2F2699796}" srcId="{079947E0-B534-4459-A6B6-53D7A2DDA3A6}" destId="{79AB8761-7553-4339-A1C5-40E3E0C62641}" srcOrd="4" destOrd="0" parTransId="{955BB5EB-4ECE-455C-A7D6-5AD36E66638B}" sibTransId="{1D5680E7-5FD9-4EB7-9EB3-78B8AF69416A}"/>
    <dgm:cxn modelId="{45F6ECCF-BCB1-4135-851C-F52B4CA45E79}" srcId="{1FE6A356-1D7C-48FB-BA4B-58F1E902F6FA}" destId="{723D37E1-312E-4E50-AB22-5665AC5BF138}" srcOrd="1" destOrd="0" parTransId="{2290419F-9631-491A-8437-35F6D7183132}" sibTransId="{4BB29B64-6262-4949-B464-7B7F38198021}"/>
    <dgm:cxn modelId="{91D9DCB4-EF2A-4F1E-8BDA-FF9EB36012BD}" type="presOf" srcId="{793A5424-6B2B-48B9-9DE2-6817E86BC5E3}" destId="{F4B44CDB-B870-44DC-9BD5-2A43BDE8E221}" srcOrd="0" destOrd="0" presId="urn:microsoft.com/office/officeart/2005/8/layout/process4"/>
    <dgm:cxn modelId="{92256EFD-EAB3-476A-BF30-4980B7C13C2F}" type="presOf" srcId="{EEDB2114-62FE-45F4-86F9-7A5C09F4276C}" destId="{A5E22E01-78E3-457A-90C4-E766C35EBDBB}" srcOrd="0" destOrd="0" presId="urn:microsoft.com/office/officeart/2005/8/layout/process4"/>
    <dgm:cxn modelId="{463A8A60-3A7F-4444-9E1E-84C0B3D637B9}" srcId="{A54AB3E5-AF94-4FA6-9954-71C4FC64E2BF}" destId="{D66667C6-831F-4B88-BD8A-154F3F193EED}" srcOrd="0" destOrd="0" parTransId="{1B994280-84BD-48DF-923F-6B40E2780C43}" sibTransId="{E25DF96E-C2E5-499B-830E-7AF2173D1F6C}"/>
    <dgm:cxn modelId="{992BDFC5-F68E-4F95-B8FD-989210712D78}" type="presOf" srcId="{79AB8761-7553-4339-A1C5-40E3E0C62641}" destId="{0A6B8B1C-9C74-4855-9864-1B281F9A38C8}" srcOrd="0" destOrd="0" presId="urn:microsoft.com/office/officeart/2005/8/layout/process4"/>
    <dgm:cxn modelId="{3933358D-DE1F-4C5A-AED2-D1A3C7AAB3D6}" type="presOf" srcId="{230FFDFF-0ED3-4341-8AE5-7680A9792513}" destId="{F4C18DE7-C267-4DBE-A910-0DF772554E73}" srcOrd="1" destOrd="0" presId="urn:microsoft.com/office/officeart/2005/8/layout/process4"/>
    <dgm:cxn modelId="{547B9B4C-B63F-4380-B40E-757DF135B15B}" type="presOf" srcId="{871B5782-E283-4ABF-9752-BFA4F821EA41}" destId="{E7E82267-485A-4542-9AF2-5B53AD31205C}" srcOrd="0" destOrd="0" presId="urn:microsoft.com/office/officeart/2005/8/layout/process4"/>
    <dgm:cxn modelId="{867E48FA-DA96-4C34-B3A0-8F5A4E2104A7}" type="presOf" srcId="{13FEB1BA-3F6D-4098-865A-3BFF0182CCEC}" destId="{6E53B8B7-D57E-4F9B-A0A4-C68B009437B8}" srcOrd="0" destOrd="0" presId="urn:microsoft.com/office/officeart/2005/8/layout/process4"/>
    <dgm:cxn modelId="{11DCA7A9-CB1C-491C-9FA0-ADFC3343C717}" type="presOf" srcId="{E3A13DB4-5218-4EBB-921C-B1194AA959FC}" destId="{BA2ADBD2-22AD-420C-890F-4AD44F0A486A}" srcOrd="0" destOrd="0" presId="urn:microsoft.com/office/officeart/2005/8/layout/process4"/>
    <dgm:cxn modelId="{7AFFE420-F6FC-4BF3-8C91-6DA93E1926DA}" srcId="{7C4E3FF6-1B90-40E7-83E3-CBB643EAE938}" destId="{131DBB15-ED37-4241-8B8D-10FE48E667FC}" srcOrd="1" destOrd="0" parTransId="{0F62C298-058D-4740-9576-6A00CE52F5B0}" sibTransId="{158F71BE-B975-4386-8097-E95E667C4BD2}"/>
    <dgm:cxn modelId="{C09629C6-7734-4D98-840E-0039A91488F5}" type="presOf" srcId="{131DBB15-ED37-4241-8B8D-10FE48E667FC}" destId="{BB7B5F86-62E7-49A2-9EDD-58B8C9A99B45}" srcOrd="0" destOrd="0" presId="urn:microsoft.com/office/officeart/2005/8/layout/process4"/>
    <dgm:cxn modelId="{40DC8F49-B44F-4618-9942-8986D5605C49}" srcId="{79AB8761-7553-4339-A1C5-40E3E0C62641}" destId="{782F11CE-F34C-4406-BB08-F75086C0BD2B}" srcOrd="1" destOrd="0" parTransId="{5104999C-6B21-48AD-B993-6DDC5D5A3698}" sibTransId="{0363B4C5-DBF8-479A-A559-50EB3ECD18A1}"/>
    <dgm:cxn modelId="{76C31974-D691-4029-BE78-F7A3DF99B8E2}" srcId="{79AB8761-7553-4339-A1C5-40E3E0C62641}" destId="{13FEB1BA-3F6D-4098-865A-3BFF0182CCEC}" srcOrd="0" destOrd="0" parTransId="{A2C39901-7197-4050-9994-2DF0C75B1DEA}" sibTransId="{411BD6E4-1034-4F0C-BBDF-7C117C8BDC06}"/>
    <dgm:cxn modelId="{FD7A9449-481E-41AC-9680-13812EED8DAA}" type="presOf" srcId="{4C450905-D04B-44BA-91B9-787F7831F43D}" destId="{A3881745-0E89-41C9-9DCD-2909FA0DCEF5}" srcOrd="0" destOrd="0" presId="urn:microsoft.com/office/officeart/2005/8/layout/process4"/>
    <dgm:cxn modelId="{E4DACC9E-9B02-43AD-9CE0-F7044213C991}" type="presOf" srcId="{230FFDFF-0ED3-4341-8AE5-7680A9792513}" destId="{013F9A1C-FEC9-462F-A83D-528106F16049}" srcOrd="0" destOrd="0" presId="urn:microsoft.com/office/officeart/2005/8/layout/process4"/>
    <dgm:cxn modelId="{12A2B0CC-2DC3-4910-96E3-EE1977E48539}" srcId="{079947E0-B534-4459-A6B6-53D7A2DDA3A6}" destId="{09F7E54B-E03E-471D-AE35-81ACD5BECEFF}" srcOrd="3" destOrd="0" parTransId="{BE561254-3034-4756-800E-0A17205C4F01}" sibTransId="{7D88E154-31EF-4D34-A6F0-12EB6A402796}"/>
    <dgm:cxn modelId="{64928B26-D0CE-4FCA-85AD-31ED7C3DDA04}" type="presOf" srcId="{C2FA70C7-9D38-47BA-A19E-80F73536BE58}" destId="{B049AE6E-E637-4B00-B5B6-5CD8F4FEF4EB}" srcOrd="0" destOrd="0" presId="urn:microsoft.com/office/officeart/2005/8/layout/process4"/>
    <dgm:cxn modelId="{CBDE386C-B540-4417-BD37-625CEF47D57B}" type="presOf" srcId="{079947E0-B534-4459-A6B6-53D7A2DDA3A6}" destId="{D360D911-C238-4717-834D-856801F894A0}" srcOrd="0" destOrd="0" presId="urn:microsoft.com/office/officeart/2005/8/layout/process4"/>
    <dgm:cxn modelId="{C0DF5034-5684-4E50-BC86-E4E7560A0984}" srcId="{079947E0-B534-4459-A6B6-53D7A2DDA3A6}" destId="{7C4E3FF6-1B90-40E7-83E3-CBB643EAE938}" srcOrd="6" destOrd="0" parTransId="{92F6FE2E-B1FA-4D5C-A762-5EF92574743A}" sibTransId="{741796BC-5E47-4CF3-935F-D1FB1C641B06}"/>
    <dgm:cxn modelId="{1DC25465-8533-443F-81C3-E3BBF2237217}" srcId="{09F7E54B-E03E-471D-AE35-81ACD5BECEFF}" destId="{C2FA70C7-9D38-47BA-A19E-80F73536BE58}" srcOrd="1" destOrd="0" parTransId="{5BD2E11B-B918-4A76-B19F-50009F231D72}" sibTransId="{829318D3-D952-4A7C-ACDF-05BDC00324B5}"/>
    <dgm:cxn modelId="{4EEAE519-63D7-4BEE-A6AE-57E9D1C9AD05}" srcId="{079947E0-B534-4459-A6B6-53D7A2DDA3A6}" destId="{A54AB3E5-AF94-4FA6-9954-71C4FC64E2BF}" srcOrd="5" destOrd="0" parTransId="{71E8484B-E3E1-47AC-AE39-57A3494F478F}" sibTransId="{67934BF2-ED27-4F1C-8B08-4FCEB52E1ED7}"/>
    <dgm:cxn modelId="{CEAD6890-FB10-46AD-BBBB-EB399B3EFA77}" type="presParOf" srcId="{D360D911-C238-4717-834D-856801F894A0}" destId="{11D27359-9F7B-4ABC-9CD9-816D2A56017B}" srcOrd="0" destOrd="0" presId="urn:microsoft.com/office/officeart/2005/8/layout/process4"/>
    <dgm:cxn modelId="{524B4C28-793E-4F4A-8AA5-79971CD70C8F}" type="presParOf" srcId="{11D27359-9F7B-4ABC-9CD9-816D2A56017B}" destId="{BA2ADBD2-22AD-420C-890F-4AD44F0A486A}" srcOrd="0" destOrd="0" presId="urn:microsoft.com/office/officeart/2005/8/layout/process4"/>
    <dgm:cxn modelId="{B8521020-CF29-4B03-A7DC-E4E8AF97A3FA}" type="presParOf" srcId="{11D27359-9F7B-4ABC-9CD9-816D2A56017B}" destId="{2D6E45F9-3281-4B5C-BFFD-7F10540D3FFB}" srcOrd="1" destOrd="0" presId="urn:microsoft.com/office/officeart/2005/8/layout/process4"/>
    <dgm:cxn modelId="{D5CFB55A-919F-49A2-B3C4-BCFA324DF3C4}" type="presParOf" srcId="{11D27359-9F7B-4ABC-9CD9-816D2A56017B}" destId="{78F8F4E8-784A-4162-AA85-1C700918827D}" srcOrd="2" destOrd="0" presId="urn:microsoft.com/office/officeart/2005/8/layout/process4"/>
    <dgm:cxn modelId="{5ED8E201-7810-47DB-BE5C-35B46508DB9A}" type="presParOf" srcId="{78F8F4E8-784A-4162-AA85-1C700918827D}" destId="{0F8EFACD-5E5E-48F0-A4D8-9C2F93249E77}" srcOrd="0" destOrd="0" presId="urn:microsoft.com/office/officeart/2005/8/layout/process4"/>
    <dgm:cxn modelId="{FE6AE591-7B1C-401E-8395-3586217FEF20}" type="presParOf" srcId="{78F8F4E8-784A-4162-AA85-1C700918827D}" destId="{ED3EDB33-16DC-450C-B61D-B7F50FB2D76B}" srcOrd="1" destOrd="0" presId="urn:microsoft.com/office/officeart/2005/8/layout/process4"/>
    <dgm:cxn modelId="{F90EAE9B-C734-4A7D-B1C5-5E07A89F0A90}" type="presParOf" srcId="{D360D911-C238-4717-834D-856801F894A0}" destId="{95388616-58F8-49CE-B1C7-E1BD5E58948B}" srcOrd="1" destOrd="0" presId="urn:microsoft.com/office/officeart/2005/8/layout/process4"/>
    <dgm:cxn modelId="{60C945D7-C25A-4612-ACE0-7B7E959A8393}" type="presParOf" srcId="{D360D911-C238-4717-834D-856801F894A0}" destId="{274C4CD1-9890-4772-B23F-EC69D6561145}" srcOrd="2" destOrd="0" presId="urn:microsoft.com/office/officeart/2005/8/layout/process4"/>
    <dgm:cxn modelId="{83C15800-5A22-4060-A592-E0C83CF3D971}" type="presParOf" srcId="{274C4CD1-9890-4772-B23F-EC69D6561145}" destId="{3100B102-CD70-4176-BBE0-A2428B6E2488}" srcOrd="0" destOrd="0" presId="urn:microsoft.com/office/officeart/2005/8/layout/process4"/>
    <dgm:cxn modelId="{D20D70A8-F873-4257-ACBC-2C7054C2C57F}" type="presParOf" srcId="{274C4CD1-9890-4772-B23F-EC69D6561145}" destId="{2061E1FC-2983-4730-8D28-AC0E7258FAE5}" srcOrd="1" destOrd="0" presId="urn:microsoft.com/office/officeart/2005/8/layout/process4"/>
    <dgm:cxn modelId="{C442D8F7-6014-4CCD-83F4-2182D84BA77D}" type="presParOf" srcId="{274C4CD1-9890-4772-B23F-EC69D6561145}" destId="{44182B7A-F39C-4F5E-8F95-21807ECB56FF}" srcOrd="2" destOrd="0" presId="urn:microsoft.com/office/officeart/2005/8/layout/process4"/>
    <dgm:cxn modelId="{3BADB635-B059-4CA5-88FD-B779B8A7CE23}" type="presParOf" srcId="{44182B7A-F39C-4F5E-8F95-21807ECB56FF}" destId="{E7E82267-485A-4542-9AF2-5B53AD31205C}" srcOrd="0" destOrd="0" presId="urn:microsoft.com/office/officeart/2005/8/layout/process4"/>
    <dgm:cxn modelId="{34A3C839-FA18-4434-9897-EC067E04E851}" type="presParOf" srcId="{44182B7A-F39C-4F5E-8F95-21807ECB56FF}" destId="{BB7B5F86-62E7-49A2-9EDD-58B8C9A99B45}" srcOrd="1" destOrd="0" presId="urn:microsoft.com/office/officeart/2005/8/layout/process4"/>
    <dgm:cxn modelId="{C0C0E354-501E-4B2A-8ECC-2138A83F1BD4}" type="presParOf" srcId="{D360D911-C238-4717-834D-856801F894A0}" destId="{F08425FD-1144-4F7D-A4BC-F6256F21A4E3}" srcOrd="3" destOrd="0" presId="urn:microsoft.com/office/officeart/2005/8/layout/process4"/>
    <dgm:cxn modelId="{E2D34FB1-EF58-484E-B15A-E0A2E7B4C47D}" type="presParOf" srcId="{D360D911-C238-4717-834D-856801F894A0}" destId="{0DA961A6-4630-48E7-8D6E-3CDA287B5A42}" srcOrd="4" destOrd="0" presId="urn:microsoft.com/office/officeart/2005/8/layout/process4"/>
    <dgm:cxn modelId="{C1B700C0-7194-4236-8151-04D1CD822E7E}" type="presParOf" srcId="{0DA961A6-4630-48E7-8D6E-3CDA287B5A42}" destId="{73C3AC2D-15AB-4B46-AAEB-8CA3B051ED2D}" srcOrd="0" destOrd="0" presId="urn:microsoft.com/office/officeart/2005/8/layout/process4"/>
    <dgm:cxn modelId="{06ED2A72-05C1-49D5-A0A1-057361233975}" type="presParOf" srcId="{0DA961A6-4630-48E7-8D6E-3CDA287B5A42}" destId="{43F46798-0E36-4BE1-BB2A-0EC59AE73802}" srcOrd="1" destOrd="0" presId="urn:microsoft.com/office/officeart/2005/8/layout/process4"/>
    <dgm:cxn modelId="{97E29FE5-4C1B-43BF-A7BE-2ED3BEE08806}" type="presParOf" srcId="{0DA961A6-4630-48E7-8D6E-3CDA287B5A42}" destId="{4D3E5DD2-12FA-4DC2-93C9-96FF35E41A9C}" srcOrd="2" destOrd="0" presId="urn:microsoft.com/office/officeart/2005/8/layout/process4"/>
    <dgm:cxn modelId="{F98BE2BA-B2C5-4810-A2C5-4A2D9653365A}" type="presParOf" srcId="{4D3E5DD2-12FA-4DC2-93C9-96FF35E41A9C}" destId="{AE3134FA-B3D5-4DED-89D1-91005863004C}" srcOrd="0" destOrd="0" presId="urn:microsoft.com/office/officeart/2005/8/layout/process4"/>
    <dgm:cxn modelId="{CFE4A967-7ED6-4E04-AC38-74EE0A06BA9A}" type="presParOf" srcId="{4D3E5DD2-12FA-4DC2-93C9-96FF35E41A9C}" destId="{374EE601-22BA-442E-A8FB-8D605C9257B2}" srcOrd="1" destOrd="0" presId="urn:microsoft.com/office/officeart/2005/8/layout/process4"/>
    <dgm:cxn modelId="{6F82AD09-8E4D-4318-8BB4-0604822F34AE}" type="presParOf" srcId="{D360D911-C238-4717-834D-856801F894A0}" destId="{4FECB034-A5E4-401A-BDB3-167F0B908121}" srcOrd="5" destOrd="0" presId="urn:microsoft.com/office/officeart/2005/8/layout/process4"/>
    <dgm:cxn modelId="{4F2FA613-9450-49BC-99C9-99058092380D}" type="presParOf" srcId="{D360D911-C238-4717-834D-856801F894A0}" destId="{1814B7D2-E524-4A33-B696-56BEC9813B1F}" srcOrd="6" destOrd="0" presId="urn:microsoft.com/office/officeart/2005/8/layout/process4"/>
    <dgm:cxn modelId="{E377CFC9-EB78-40FA-ABA8-B3DDC638910D}" type="presParOf" srcId="{1814B7D2-E524-4A33-B696-56BEC9813B1F}" destId="{0A6B8B1C-9C74-4855-9864-1B281F9A38C8}" srcOrd="0" destOrd="0" presId="urn:microsoft.com/office/officeart/2005/8/layout/process4"/>
    <dgm:cxn modelId="{C5E47103-3878-446A-9B9B-DBB8D9E0D3FD}" type="presParOf" srcId="{1814B7D2-E524-4A33-B696-56BEC9813B1F}" destId="{DABDBD36-CDFB-4885-B3D6-31E7784EA4AE}" srcOrd="1" destOrd="0" presId="urn:microsoft.com/office/officeart/2005/8/layout/process4"/>
    <dgm:cxn modelId="{D3FECA60-884C-4BA5-93A9-690F5892BE74}" type="presParOf" srcId="{1814B7D2-E524-4A33-B696-56BEC9813B1F}" destId="{ADC84871-07F1-4AB1-9147-8E8A895F8926}" srcOrd="2" destOrd="0" presId="urn:microsoft.com/office/officeart/2005/8/layout/process4"/>
    <dgm:cxn modelId="{D42E2A6F-C444-4A3F-8F02-E092CF6B7199}" type="presParOf" srcId="{ADC84871-07F1-4AB1-9147-8E8A895F8926}" destId="{6E53B8B7-D57E-4F9B-A0A4-C68B009437B8}" srcOrd="0" destOrd="0" presId="urn:microsoft.com/office/officeart/2005/8/layout/process4"/>
    <dgm:cxn modelId="{45EB0E40-6AF9-4964-8496-9289C59AB1D1}" type="presParOf" srcId="{ADC84871-07F1-4AB1-9147-8E8A895F8926}" destId="{530B99CF-5AA7-4A2C-B077-CD1E51C75191}" srcOrd="1" destOrd="0" presId="urn:microsoft.com/office/officeart/2005/8/layout/process4"/>
    <dgm:cxn modelId="{F2E1BE42-9B2C-4AEC-AB11-0225EDC1D3EC}" type="presParOf" srcId="{D360D911-C238-4717-834D-856801F894A0}" destId="{85BB1E57-3CE3-49D6-B045-4B467C3357BB}" srcOrd="7" destOrd="0" presId="urn:microsoft.com/office/officeart/2005/8/layout/process4"/>
    <dgm:cxn modelId="{0CF6F107-4A3D-4BB5-956E-E197904694B1}" type="presParOf" srcId="{D360D911-C238-4717-834D-856801F894A0}" destId="{ED2CCDB0-FF89-4AE5-BC78-F0798E301D1D}" srcOrd="8" destOrd="0" presId="urn:microsoft.com/office/officeart/2005/8/layout/process4"/>
    <dgm:cxn modelId="{0AF36AAF-EF00-49BB-A6CE-1932B6DB3B98}" type="presParOf" srcId="{ED2CCDB0-FF89-4AE5-BC78-F0798E301D1D}" destId="{911EFC62-0420-4178-9C18-2ED8B55061F0}" srcOrd="0" destOrd="0" presId="urn:microsoft.com/office/officeart/2005/8/layout/process4"/>
    <dgm:cxn modelId="{6ECC54EF-5473-44E4-8C9D-2D9402D52746}" type="presParOf" srcId="{ED2CCDB0-FF89-4AE5-BC78-F0798E301D1D}" destId="{80133028-4C3F-4E80-8AFD-69DFA19ADB48}" srcOrd="1" destOrd="0" presId="urn:microsoft.com/office/officeart/2005/8/layout/process4"/>
    <dgm:cxn modelId="{D2184EBB-A035-4E46-B61B-3C46C6D42620}" type="presParOf" srcId="{ED2CCDB0-FF89-4AE5-BC78-F0798E301D1D}" destId="{C10BA0A4-53C1-4A9E-B12F-19CA2A612B9F}" srcOrd="2" destOrd="0" presId="urn:microsoft.com/office/officeart/2005/8/layout/process4"/>
    <dgm:cxn modelId="{1BAD5062-2334-403C-A086-E185DEFAE9FA}" type="presParOf" srcId="{C10BA0A4-53C1-4A9E-B12F-19CA2A612B9F}" destId="{E79A856F-5424-4532-A4CD-B1DBFF88A2D2}" srcOrd="0" destOrd="0" presId="urn:microsoft.com/office/officeart/2005/8/layout/process4"/>
    <dgm:cxn modelId="{51365F2C-44BC-48D8-8E8A-7E6A5A46362D}" type="presParOf" srcId="{C10BA0A4-53C1-4A9E-B12F-19CA2A612B9F}" destId="{B049AE6E-E637-4B00-B5B6-5CD8F4FEF4EB}" srcOrd="1" destOrd="0" presId="urn:microsoft.com/office/officeart/2005/8/layout/process4"/>
    <dgm:cxn modelId="{946948A6-D0F4-4A31-8EB5-7D5E54614782}" type="presParOf" srcId="{D360D911-C238-4717-834D-856801F894A0}" destId="{5DE21367-E530-4435-81D3-FE1CA05F5864}" srcOrd="9" destOrd="0" presId="urn:microsoft.com/office/officeart/2005/8/layout/process4"/>
    <dgm:cxn modelId="{A2C01455-C041-4093-8088-BDAD6DFAA12D}" type="presParOf" srcId="{D360D911-C238-4717-834D-856801F894A0}" destId="{0827942F-F18A-40D2-8D54-1985DF25F7E8}" srcOrd="10" destOrd="0" presId="urn:microsoft.com/office/officeart/2005/8/layout/process4"/>
    <dgm:cxn modelId="{173F49C0-37B9-44A2-97F4-8EEAD0B93C62}" type="presParOf" srcId="{0827942F-F18A-40D2-8D54-1985DF25F7E8}" destId="{F4B44CDB-B870-44DC-9BD5-2A43BDE8E221}" srcOrd="0" destOrd="0" presId="urn:microsoft.com/office/officeart/2005/8/layout/process4"/>
    <dgm:cxn modelId="{E19C08CD-0067-434B-A31F-67895702F1F0}" type="presParOf" srcId="{0827942F-F18A-40D2-8D54-1985DF25F7E8}" destId="{E4751F02-EF31-41F8-9764-EBC54DB3BDBC}" srcOrd="1" destOrd="0" presId="urn:microsoft.com/office/officeart/2005/8/layout/process4"/>
    <dgm:cxn modelId="{A7F4728C-BD85-4074-8811-A595C495BBAF}" type="presParOf" srcId="{0827942F-F18A-40D2-8D54-1985DF25F7E8}" destId="{DC4D8B29-BF59-4A0C-82D9-C404ECB7E987}" srcOrd="2" destOrd="0" presId="urn:microsoft.com/office/officeart/2005/8/layout/process4"/>
    <dgm:cxn modelId="{E48AB477-E503-4471-B601-765507E70227}" type="presParOf" srcId="{DC4D8B29-BF59-4A0C-82D9-C404ECB7E987}" destId="{A5E22E01-78E3-457A-90C4-E766C35EBDBB}" srcOrd="0" destOrd="0" presId="urn:microsoft.com/office/officeart/2005/8/layout/process4"/>
    <dgm:cxn modelId="{68093CA2-C94A-4630-88A1-EA8543FD16D3}" type="presParOf" srcId="{DC4D8B29-BF59-4A0C-82D9-C404ECB7E987}" destId="{A3881745-0E89-41C9-9DCD-2909FA0DCEF5}" srcOrd="1" destOrd="0" presId="urn:microsoft.com/office/officeart/2005/8/layout/process4"/>
    <dgm:cxn modelId="{60A7FF90-4F86-456A-9A0A-AA9328D4F058}" type="presParOf" srcId="{D360D911-C238-4717-834D-856801F894A0}" destId="{78E8D9AA-AA91-4D43-B623-6427F2DC7909}" srcOrd="11" destOrd="0" presId="urn:microsoft.com/office/officeart/2005/8/layout/process4"/>
    <dgm:cxn modelId="{A4A1B96C-5D25-4908-B4A7-BD81C757907F}" type="presParOf" srcId="{D360D911-C238-4717-834D-856801F894A0}" destId="{605BB352-3478-4831-8A82-A55A0F8947F9}" srcOrd="12" destOrd="0" presId="urn:microsoft.com/office/officeart/2005/8/layout/process4"/>
    <dgm:cxn modelId="{6714EB51-F08D-472B-82CA-6F8C929647FB}" type="presParOf" srcId="{605BB352-3478-4831-8A82-A55A0F8947F9}" destId="{5590C2B9-05FE-4D0D-B27C-529B15EFC57E}" srcOrd="0" destOrd="0" presId="urn:microsoft.com/office/officeart/2005/8/layout/process4"/>
    <dgm:cxn modelId="{62C5AA62-E38D-47E2-8349-68C38EC601A1}" type="presParOf" srcId="{605BB352-3478-4831-8A82-A55A0F8947F9}" destId="{EABB82E2-FD97-4502-93FF-7D1E2FC0F621}" srcOrd="1" destOrd="0" presId="urn:microsoft.com/office/officeart/2005/8/layout/process4"/>
    <dgm:cxn modelId="{99DECF53-AECD-4E75-B1EF-46B95063257D}" type="presParOf" srcId="{605BB352-3478-4831-8A82-A55A0F8947F9}" destId="{5A8588D8-1A58-4D98-A8A8-41A309FD6335}" srcOrd="2" destOrd="0" presId="urn:microsoft.com/office/officeart/2005/8/layout/process4"/>
    <dgm:cxn modelId="{AEA46982-BEFF-4CB5-B467-7E901556F8E1}" type="presParOf" srcId="{5A8588D8-1A58-4D98-A8A8-41A309FD6335}" destId="{9B093396-F1C2-452D-AA07-463BD180B9D7}" srcOrd="0" destOrd="0" presId="urn:microsoft.com/office/officeart/2005/8/layout/process4"/>
    <dgm:cxn modelId="{46D8FC36-3250-45C6-81C5-BEAEFD8D0CCE}" type="presParOf" srcId="{5A8588D8-1A58-4D98-A8A8-41A309FD6335}" destId="{349CDBA3-0898-44EF-84D8-4420CA580653}" srcOrd="1" destOrd="0" presId="urn:microsoft.com/office/officeart/2005/8/layout/process4"/>
    <dgm:cxn modelId="{F8A4233B-33FB-4100-A16C-A1662DA846E3}" type="presParOf" srcId="{D360D911-C238-4717-834D-856801F894A0}" destId="{2542BFF5-E6C6-4A81-87A3-61338773509D}" srcOrd="13" destOrd="0" presId="urn:microsoft.com/office/officeart/2005/8/layout/process4"/>
    <dgm:cxn modelId="{58D4FBE4-2DDC-41CD-87AB-BA8854612F8D}" type="presParOf" srcId="{D360D911-C238-4717-834D-856801F894A0}" destId="{4B66C77A-F243-46B4-9824-C00E19DF7CA4}" srcOrd="14" destOrd="0" presId="urn:microsoft.com/office/officeart/2005/8/layout/process4"/>
    <dgm:cxn modelId="{DE9F5DAA-8ECC-4611-B234-B92E64A92D38}" type="presParOf" srcId="{4B66C77A-F243-46B4-9824-C00E19DF7CA4}" destId="{013F9A1C-FEC9-462F-A83D-528106F16049}" srcOrd="0" destOrd="0" presId="urn:microsoft.com/office/officeart/2005/8/layout/process4"/>
    <dgm:cxn modelId="{414B3F3F-FAC4-4CFB-AF6B-E7886F40A167}" type="presParOf" srcId="{4B66C77A-F243-46B4-9824-C00E19DF7CA4}" destId="{F4C18DE7-C267-4DBE-A910-0DF772554E73}" srcOrd="1" destOrd="0" presId="urn:microsoft.com/office/officeart/2005/8/layout/process4"/>
    <dgm:cxn modelId="{071F8ECF-C740-4D81-B947-E91D1A792F3E}" type="presParOf" srcId="{4B66C77A-F243-46B4-9824-C00E19DF7CA4}" destId="{E24BF125-0363-43BF-BDA1-706F3F5C32C3}" srcOrd="2" destOrd="0" presId="urn:microsoft.com/office/officeart/2005/8/layout/process4"/>
    <dgm:cxn modelId="{BE514C00-7FCC-4B57-8B34-A935DEC2F47B}" type="presParOf" srcId="{E24BF125-0363-43BF-BDA1-706F3F5C32C3}" destId="{193B2C39-76F1-48FC-A0FC-A286C856F44D}" srcOrd="0" destOrd="0" presId="urn:microsoft.com/office/officeart/2005/8/layout/process4"/>
    <dgm:cxn modelId="{9F83E693-5E1F-43B1-8139-EF44923A0F90}" type="presParOf" srcId="{E24BF125-0363-43BF-BDA1-706F3F5C32C3}" destId="{78B9BF47-1086-4876-BB59-7CBA7631A05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45F9-3281-4B5C-BFFD-7F10540D3FFB}">
      <dsp:nvSpPr>
        <dsp:cNvPr id="0" name=""/>
        <dsp:cNvSpPr/>
      </dsp:nvSpPr>
      <dsp:spPr>
        <a:xfrm>
          <a:off x="0" y="4945094"/>
          <a:ext cx="5867399" cy="541139"/>
        </a:xfrm>
        <a:prstGeom prst="rect">
          <a:avLst/>
        </a:prstGeom>
        <a:solidFill>
          <a:srgbClr val="E1BA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Graduation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0" y="4945094"/>
        <a:ext cx="5867399" cy="292215"/>
      </dsp:txXfrm>
    </dsp:sp>
    <dsp:sp modelId="{0F8EFACD-5E5E-48F0-A4D8-9C2F93249E77}">
      <dsp:nvSpPr>
        <dsp:cNvPr id="0" name=""/>
        <dsp:cNvSpPr/>
      </dsp:nvSpPr>
      <dsp:spPr>
        <a:xfrm>
          <a:off x="0" y="5226487"/>
          <a:ext cx="2933699" cy="2489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Purdue University</a:t>
          </a:r>
          <a:endParaRPr lang="en-US" sz="1300" b="1" kern="1200" dirty="0"/>
        </a:p>
      </dsp:txBody>
      <dsp:txXfrm>
        <a:off x="0" y="5226487"/>
        <a:ext cx="2933699" cy="248923"/>
      </dsp:txXfrm>
    </dsp:sp>
    <dsp:sp modelId="{ED3EDB33-16DC-450C-B61D-B7F50FB2D76B}">
      <dsp:nvSpPr>
        <dsp:cNvPr id="0" name=""/>
        <dsp:cNvSpPr/>
      </dsp:nvSpPr>
      <dsp:spPr>
        <a:xfrm>
          <a:off x="2933699" y="5226487"/>
          <a:ext cx="2933699" cy="2489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December 16 – 17, 2017</a:t>
          </a:r>
          <a:endParaRPr lang="en-US" sz="1300" b="1" kern="1200" dirty="0"/>
        </a:p>
      </dsp:txBody>
      <dsp:txXfrm>
        <a:off x="2933699" y="5226487"/>
        <a:ext cx="2933699" cy="248923"/>
      </dsp:txXfrm>
    </dsp:sp>
    <dsp:sp modelId="{43F46798-0E36-4BE1-BB2A-0EC59AE73802}">
      <dsp:nvSpPr>
        <dsp:cNvPr id="0" name=""/>
        <dsp:cNvSpPr/>
      </dsp:nvSpPr>
      <dsp:spPr>
        <a:xfrm rot="10800000">
          <a:off x="0" y="4120940"/>
          <a:ext cx="5867399" cy="832271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5</a:t>
          </a:r>
          <a:endParaRPr lang="en-US" sz="1200" b="1" kern="1200" dirty="0"/>
        </a:p>
      </dsp:txBody>
      <dsp:txXfrm rot="-10800000">
        <a:off x="0" y="4120940"/>
        <a:ext cx="5867399" cy="292127"/>
      </dsp:txXfrm>
    </dsp:sp>
    <dsp:sp modelId="{AE3134FA-B3D5-4DED-89D1-91005863004C}">
      <dsp:nvSpPr>
        <dsp:cNvPr id="0" name=""/>
        <dsp:cNvSpPr/>
      </dsp:nvSpPr>
      <dsp:spPr>
        <a:xfrm>
          <a:off x="0" y="4413067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Residency in China</a:t>
          </a:r>
          <a:endParaRPr lang="en-US" sz="1300" b="1" kern="1200" dirty="0"/>
        </a:p>
      </dsp:txBody>
      <dsp:txXfrm>
        <a:off x="0" y="4413067"/>
        <a:ext cx="2933699" cy="248849"/>
      </dsp:txXfrm>
    </dsp:sp>
    <dsp:sp modelId="{374EE601-22BA-442E-A8FB-8D605C9257B2}">
      <dsp:nvSpPr>
        <dsp:cNvPr id="0" name=""/>
        <dsp:cNvSpPr/>
      </dsp:nvSpPr>
      <dsp:spPr>
        <a:xfrm>
          <a:off x="2933699" y="4413067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October 9 – 21, 2017</a:t>
          </a:r>
          <a:endParaRPr lang="en-US" sz="1300" b="1" kern="1200" dirty="0"/>
        </a:p>
      </dsp:txBody>
      <dsp:txXfrm>
        <a:off x="2933699" y="4413067"/>
        <a:ext cx="2933699" cy="248849"/>
      </dsp:txXfrm>
    </dsp:sp>
    <dsp:sp modelId="{DABDBD36-CDFB-4885-B3D6-31E7784EA4AE}">
      <dsp:nvSpPr>
        <dsp:cNvPr id="0" name=""/>
        <dsp:cNvSpPr/>
      </dsp:nvSpPr>
      <dsp:spPr>
        <a:xfrm rot="10800000">
          <a:off x="0" y="3296785"/>
          <a:ext cx="5867399" cy="832271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4</a:t>
          </a:r>
          <a:endParaRPr lang="en-US" sz="1200" b="1" kern="1200" dirty="0"/>
        </a:p>
      </dsp:txBody>
      <dsp:txXfrm rot="-10800000">
        <a:off x="0" y="3296785"/>
        <a:ext cx="5867399" cy="292127"/>
      </dsp:txXfrm>
    </dsp:sp>
    <dsp:sp modelId="{6E53B8B7-D57E-4F9B-A0A4-C68B009437B8}">
      <dsp:nvSpPr>
        <dsp:cNvPr id="0" name=""/>
        <dsp:cNvSpPr/>
      </dsp:nvSpPr>
      <dsp:spPr>
        <a:xfrm>
          <a:off x="0" y="3588912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Purdue Residency</a:t>
          </a:r>
          <a:endParaRPr lang="en-US" sz="1300" b="1" kern="1200" dirty="0"/>
        </a:p>
      </dsp:txBody>
      <dsp:txXfrm>
        <a:off x="0" y="3588912"/>
        <a:ext cx="2933699" cy="248849"/>
      </dsp:txXfrm>
    </dsp:sp>
    <dsp:sp modelId="{530B99CF-5AA7-4A2C-B077-CD1E51C75191}">
      <dsp:nvSpPr>
        <dsp:cNvPr id="0" name=""/>
        <dsp:cNvSpPr/>
      </dsp:nvSpPr>
      <dsp:spPr>
        <a:xfrm>
          <a:off x="2933699" y="3588912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June 12 – 24, 2017</a:t>
          </a:r>
          <a:endParaRPr lang="en-US" sz="1300" b="1" kern="1200" dirty="0"/>
        </a:p>
      </dsp:txBody>
      <dsp:txXfrm>
        <a:off x="2933699" y="3588912"/>
        <a:ext cx="2933699" cy="248849"/>
      </dsp:txXfrm>
    </dsp:sp>
    <dsp:sp modelId="{80133028-4C3F-4E80-8AFD-69DFA19ADB48}">
      <dsp:nvSpPr>
        <dsp:cNvPr id="0" name=""/>
        <dsp:cNvSpPr/>
      </dsp:nvSpPr>
      <dsp:spPr>
        <a:xfrm rot="10800000">
          <a:off x="0" y="2472630"/>
          <a:ext cx="5867399" cy="832271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3</a:t>
          </a:r>
          <a:endParaRPr lang="en-US" sz="1200" b="1" kern="1200" dirty="0"/>
        </a:p>
      </dsp:txBody>
      <dsp:txXfrm rot="-10800000">
        <a:off x="0" y="2472630"/>
        <a:ext cx="5867399" cy="292127"/>
      </dsp:txXfrm>
    </dsp:sp>
    <dsp:sp modelId="{E79A856F-5424-4532-A4CD-B1DBFF88A2D2}">
      <dsp:nvSpPr>
        <dsp:cNvPr id="0" name=""/>
        <dsp:cNvSpPr/>
      </dsp:nvSpPr>
      <dsp:spPr>
        <a:xfrm>
          <a:off x="0" y="2733735"/>
          <a:ext cx="2933699" cy="310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91440" rIns="85344" bIns="914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Residency at CEU, Budapest, Hungary &amp; Istanbul Turkey</a:t>
          </a:r>
          <a:r>
            <a:rPr lang="en-US" sz="1200" b="1" kern="1200" dirty="0" smtClean="0"/>
            <a:t>	</a:t>
          </a:r>
          <a:endParaRPr lang="en-US" sz="1200" b="1" kern="1200" dirty="0"/>
        </a:p>
      </dsp:txBody>
      <dsp:txXfrm>
        <a:off x="0" y="2733735"/>
        <a:ext cx="2933699" cy="310894"/>
      </dsp:txXfrm>
    </dsp:sp>
    <dsp:sp modelId="{B049AE6E-E637-4B00-B5B6-5CD8F4FEF4EB}">
      <dsp:nvSpPr>
        <dsp:cNvPr id="0" name=""/>
        <dsp:cNvSpPr/>
      </dsp:nvSpPr>
      <dsp:spPr>
        <a:xfrm>
          <a:off x="2933699" y="2733735"/>
          <a:ext cx="2933699" cy="310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February 6-18, 2017</a:t>
          </a:r>
          <a:endParaRPr lang="en-US" sz="1300" b="1" kern="1200" dirty="0"/>
        </a:p>
      </dsp:txBody>
      <dsp:txXfrm>
        <a:off x="2933699" y="2733735"/>
        <a:ext cx="2933699" cy="310894"/>
      </dsp:txXfrm>
    </dsp:sp>
    <dsp:sp modelId="{E4751F02-EF31-41F8-9764-EBC54DB3BDBC}">
      <dsp:nvSpPr>
        <dsp:cNvPr id="0" name=""/>
        <dsp:cNvSpPr/>
      </dsp:nvSpPr>
      <dsp:spPr>
        <a:xfrm rot="10800000">
          <a:off x="0" y="1648475"/>
          <a:ext cx="5867399" cy="832271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2</a:t>
          </a:r>
          <a:endParaRPr lang="en-US" sz="1200" b="1" kern="1200" dirty="0"/>
        </a:p>
      </dsp:txBody>
      <dsp:txXfrm rot="-10800000">
        <a:off x="0" y="1648475"/>
        <a:ext cx="5867399" cy="292127"/>
      </dsp:txXfrm>
    </dsp:sp>
    <dsp:sp modelId="{A5E22E01-78E3-457A-90C4-E766C35EBDBB}">
      <dsp:nvSpPr>
        <dsp:cNvPr id="0" name=""/>
        <dsp:cNvSpPr/>
      </dsp:nvSpPr>
      <dsp:spPr>
        <a:xfrm>
          <a:off x="0" y="1940603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Residency at FGV-Rio, Brazil and Chile</a:t>
          </a:r>
          <a:endParaRPr lang="en-US" sz="1300" b="1" kern="1200" dirty="0"/>
        </a:p>
      </dsp:txBody>
      <dsp:txXfrm>
        <a:off x="0" y="1940603"/>
        <a:ext cx="2933699" cy="248849"/>
      </dsp:txXfrm>
    </dsp:sp>
    <dsp:sp modelId="{A3881745-0E89-41C9-9DCD-2909FA0DCEF5}">
      <dsp:nvSpPr>
        <dsp:cNvPr id="0" name=""/>
        <dsp:cNvSpPr/>
      </dsp:nvSpPr>
      <dsp:spPr>
        <a:xfrm>
          <a:off x="2933699" y="1940603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October 2-15, 2016</a:t>
          </a:r>
          <a:endParaRPr lang="en-US" sz="1300" b="1" kern="1200" dirty="0"/>
        </a:p>
      </dsp:txBody>
      <dsp:txXfrm>
        <a:off x="2933699" y="1940603"/>
        <a:ext cx="2933699" cy="248849"/>
      </dsp:txXfrm>
    </dsp:sp>
    <dsp:sp modelId="{EABB82E2-FD97-4502-93FF-7D1E2FC0F621}">
      <dsp:nvSpPr>
        <dsp:cNvPr id="0" name=""/>
        <dsp:cNvSpPr/>
      </dsp:nvSpPr>
      <dsp:spPr>
        <a:xfrm rot="10800000">
          <a:off x="0" y="824320"/>
          <a:ext cx="5867399" cy="832271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1</a:t>
          </a:r>
          <a:endParaRPr lang="en-US" sz="1200" b="1" kern="1200" dirty="0"/>
        </a:p>
      </dsp:txBody>
      <dsp:txXfrm rot="-10800000">
        <a:off x="0" y="824320"/>
        <a:ext cx="5867399" cy="292127"/>
      </dsp:txXfrm>
    </dsp:sp>
    <dsp:sp modelId="{9B093396-F1C2-452D-AA07-463BD180B9D7}">
      <dsp:nvSpPr>
        <dsp:cNvPr id="0" name=""/>
        <dsp:cNvSpPr/>
      </dsp:nvSpPr>
      <dsp:spPr>
        <a:xfrm>
          <a:off x="0" y="1116448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Residency, TIAS, The Netherlands	</a:t>
          </a:r>
          <a:endParaRPr lang="en-US" sz="1300" b="1" kern="1200" dirty="0"/>
        </a:p>
      </dsp:txBody>
      <dsp:txXfrm>
        <a:off x="0" y="1116448"/>
        <a:ext cx="2933699" cy="248849"/>
      </dsp:txXfrm>
    </dsp:sp>
    <dsp:sp modelId="{349CDBA3-0898-44EF-84D8-4420CA580653}">
      <dsp:nvSpPr>
        <dsp:cNvPr id="0" name=""/>
        <dsp:cNvSpPr/>
      </dsp:nvSpPr>
      <dsp:spPr>
        <a:xfrm>
          <a:off x="2933699" y="1116448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June 6 - 18, 2016</a:t>
          </a:r>
          <a:endParaRPr lang="en-US" sz="1300" b="1" kern="1200" dirty="0"/>
        </a:p>
      </dsp:txBody>
      <dsp:txXfrm>
        <a:off x="2933699" y="1116448"/>
        <a:ext cx="2933699" cy="248849"/>
      </dsp:txXfrm>
    </dsp:sp>
    <dsp:sp modelId="{F4C18DE7-C267-4DBE-A910-0DF772554E73}">
      <dsp:nvSpPr>
        <dsp:cNvPr id="0" name=""/>
        <dsp:cNvSpPr/>
      </dsp:nvSpPr>
      <dsp:spPr>
        <a:xfrm rot="10800000">
          <a:off x="0" y="0"/>
          <a:ext cx="5867399" cy="832271"/>
        </a:xfrm>
        <a:prstGeom prst="upArrowCallout">
          <a:avLst/>
        </a:prstGeom>
        <a:solidFill>
          <a:srgbClr val="E1BA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Program Launch</a:t>
          </a:r>
          <a:endParaRPr lang="en-US" sz="1200" b="1" kern="1200" dirty="0">
            <a:solidFill>
              <a:schemeClr val="tx1"/>
            </a:solidFill>
          </a:endParaRPr>
        </a:p>
      </dsp:txBody>
      <dsp:txXfrm rot="-10800000">
        <a:off x="0" y="0"/>
        <a:ext cx="5867399" cy="292127"/>
      </dsp:txXfrm>
    </dsp:sp>
    <dsp:sp modelId="{193B2C39-76F1-48FC-A0FC-A286C856F44D}">
      <dsp:nvSpPr>
        <dsp:cNvPr id="0" name=""/>
        <dsp:cNvSpPr/>
      </dsp:nvSpPr>
      <dsp:spPr>
        <a:xfrm>
          <a:off x="0" y="292293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      Purdue University</a:t>
          </a:r>
          <a:r>
            <a:rPr lang="en-US" sz="1300" kern="1200" dirty="0" smtClean="0"/>
            <a:t>	</a:t>
          </a:r>
          <a:endParaRPr lang="en-US" sz="1300" kern="1200" dirty="0"/>
        </a:p>
      </dsp:txBody>
      <dsp:txXfrm>
        <a:off x="0" y="292293"/>
        <a:ext cx="2933699" cy="248849"/>
      </dsp:txXfrm>
    </dsp:sp>
    <dsp:sp modelId="{78B9BF47-1086-4876-BB59-7CBA7631A05F}">
      <dsp:nvSpPr>
        <dsp:cNvPr id="0" name=""/>
        <dsp:cNvSpPr/>
      </dsp:nvSpPr>
      <dsp:spPr>
        <a:xfrm>
          <a:off x="2933699" y="292293"/>
          <a:ext cx="2933699" cy="248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March 20 – March 24, 2016</a:t>
          </a:r>
          <a:endParaRPr lang="en-US" sz="1300" b="1" kern="1200" dirty="0"/>
        </a:p>
      </dsp:txBody>
      <dsp:txXfrm>
        <a:off x="2933699" y="292293"/>
        <a:ext cx="2933699" cy="248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45F9-3281-4B5C-BFFD-7F10540D3FFB}">
      <dsp:nvSpPr>
        <dsp:cNvPr id="0" name=""/>
        <dsp:cNvSpPr/>
      </dsp:nvSpPr>
      <dsp:spPr>
        <a:xfrm>
          <a:off x="0" y="4722305"/>
          <a:ext cx="5643859" cy="442774"/>
        </a:xfrm>
        <a:prstGeom prst="rect">
          <a:avLst/>
        </a:prstGeom>
        <a:solidFill>
          <a:srgbClr val="E1BA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Graduation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0" y="4722305"/>
        <a:ext cx="5643859" cy="239098"/>
      </dsp:txXfrm>
    </dsp:sp>
    <dsp:sp modelId="{0F8EFACD-5E5E-48F0-A4D8-9C2F93249E77}">
      <dsp:nvSpPr>
        <dsp:cNvPr id="0" name=""/>
        <dsp:cNvSpPr/>
      </dsp:nvSpPr>
      <dsp:spPr>
        <a:xfrm>
          <a:off x="0" y="4952547"/>
          <a:ext cx="2821929" cy="203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University</a:t>
          </a:r>
          <a:endParaRPr lang="en-US" sz="1200" b="1" kern="1200" dirty="0"/>
        </a:p>
      </dsp:txBody>
      <dsp:txXfrm>
        <a:off x="0" y="4952547"/>
        <a:ext cx="2821929" cy="203676"/>
      </dsp:txXfrm>
    </dsp:sp>
    <dsp:sp modelId="{ED3EDB33-16DC-450C-B61D-B7F50FB2D76B}">
      <dsp:nvSpPr>
        <dsp:cNvPr id="0" name=""/>
        <dsp:cNvSpPr/>
      </dsp:nvSpPr>
      <dsp:spPr>
        <a:xfrm>
          <a:off x="2821929" y="4952547"/>
          <a:ext cx="2821929" cy="2036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May 11, 12 or 13, 2018</a:t>
          </a:r>
          <a:endParaRPr lang="en-US" sz="1200" b="1" kern="1200" dirty="0"/>
        </a:p>
      </dsp:txBody>
      <dsp:txXfrm>
        <a:off x="2821929" y="4952547"/>
        <a:ext cx="2821929" cy="203676"/>
      </dsp:txXfrm>
    </dsp:sp>
    <dsp:sp modelId="{2061E1FC-2983-4730-8D28-AC0E7258FAE5}">
      <dsp:nvSpPr>
        <dsp:cNvPr id="0" name=""/>
        <dsp:cNvSpPr/>
      </dsp:nvSpPr>
      <dsp:spPr>
        <a:xfrm rot="10800000">
          <a:off x="0" y="4047959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6</a:t>
          </a:r>
          <a:endParaRPr lang="en-US" sz="1200" b="1" kern="1200" dirty="0"/>
        </a:p>
      </dsp:txBody>
      <dsp:txXfrm rot="-10800000">
        <a:off x="0" y="4047959"/>
        <a:ext cx="5643859" cy="239026"/>
      </dsp:txXfrm>
    </dsp:sp>
    <dsp:sp modelId="{E7E82267-485A-4542-9AF2-5B53AD31205C}">
      <dsp:nvSpPr>
        <dsp:cNvPr id="0" name=""/>
        <dsp:cNvSpPr/>
      </dsp:nvSpPr>
      <dsp:spPr>
        <a:xfrm>
          <a:off x="0" y="4286986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International Residency</a:t>
          </a:r>
          <a:endParaRPr lang="en-US" sz="1200" b="1" kern="1200" dirty="0"/>
        </a:p>
      </dsp:txBody>
      <dsp:txXfrm>
        <a:off x="0" y="4286986"/>
        <a:ext cx="2821929" cy="203615"/>
      </dsp:txXfrm>
    </dsp:sp>
    <dsp:sp modelId="{BB7B5F86-62E7-49A2-9EDD-58B8C9A99B45}">
      <dsp:nvSpPr>
        <dsp:cNvPr id="0" name=""/>
        <dsp:cNvSpPr/>
      </dsp:nvSpPr>
      <dsp:spPr>
        <a:xfrm>
          <a:off x="2821929" y="4286986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February 25 – March 10, 2018 </a:t>
          </a:r>
          <a:endParaRPr lang="en-US" sz="1200" b="1" kern="1200" dirty="0"/>
        </a:p>
      </dsp:txBody>
      <dsp:txXfrm>
        <a:off x="2821929" y="4286986"/>
        <a:ext cx="2821929" cy="203615"/>
      </dsp:txXfrm>
    </dsp:sp>
    <dsp:sp modelId="{43F46798-0E36-4BE1-BB2A-0EC59AE73802}">
      <dsp:nvSpPr>
        <dsp:cNvPr id="0" name=""/>
        <dsp:cNvSpPr/>
      </dsp:nvSpPr>
      <dsp:spPr>
        <a:xfrm rot="10800000">
          <a:off x="0" y="3373613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5</a:t>
          </a:r>
          <a:endParaRPr lang="en-US" sz="1200" b="1" kern="1200" dirty="0"/>
        </a:p>
      </dsp:txBody>
      <dsp:txXfrm rot="-10800000">
        <a:off x="0" y="3373613"/>
        <a:ext cx="5643859" cy="239026"/>
      </dsp:txXfrm>
    </dsp:sp>
    <dsp:sp modelId="{AE3134FA-B3D5-4DED-89D1-91005863004C}">
      <dsp:nvSpPr>
        <dsp:cNvPr id="0" name=""/>
        <dsp:cNvSpPr/>
      </dsp:nvSpPr>
      <dsp:spPr>
        <a:xfrm>
          <a:off x="0" y="3612640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Residency</a:t>
          </a:r>
          <a:endParaRPr lang="en-US" sz="1200" b="1" kern="1200" dirty="0"/>
        </a:p>
      </dsp:txBody>
      <dsp:txXfrm>
        <a:off x="0" y="3612640"/>
        <a:ext cx="2821929" cy="203615"/>
      </dsp:txXfrm>
    </dsp:sp>
    <dsp:sp modelId="{374EE601-22BA-442E-A8FB-8D605C9257B2}">
      <dsp:nvSpPr>
        <dsp:cNvPr id="0" name=""/>
        <dsp:cNvSpPr/>
      </dsp:nvSpPr>
      <dsp:spPr>
        <a:xfrm>
          <a:off x="2821929" y="3612640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October 23 – 28, 2017</a:t>
          </a:r>
          <a:endParaRPr lang="en-US" sz="1200" b="1" kern="1200" dirty="0"/>
        </a:p>
      </dsp:txBody>
      <dsp:txXfrm>
        <a:off x="2821929" y="3612640"/>
        <a:ext cx="2821929" cy="203615"/>
      </dsp:txXfrm>
    </dsp:sp>
    <dsp:sp modelId="{DABDBD36-CDFB-4885-B3D6-31E7784EA4AE}">
      <dsp:nvSpPr>
        <dsp:cNvPr id="0" name=""/>
        <dsp:cNvSpPr/>
      </dsp:nvSpPr>
      <dsp:spPr>
        <a:xfrm rot="10800000">
          <a:off x="0" y="2699268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4</a:t>
          </a:r>
          <a:endParaRPr lang="en-US" sz="1200" b="1" kern="1200" dirty="0"/>
        </a:p>
      </dsp:txBody>
      <dsp:txXfrm rot="-10800000">
        <a:off x="0" y="2699268"/>
        <a:ext cx="5643859" cy="239026"/>
      </dsp:txXfrm>
    </dsp:sp>
    <dsp:sp modelId="{6E53B8B7-D57E-4F9B-A0A4-C68B009437B8}">
      <dsp:nvSpPr>
        <dsp:cNvPr id="0" name=""/>
        <dsp:cNvSpPr/>
      </dsp:nvSpPr>
      <dsp:spPr>
        <a:xfrm>
          <a:off x="0" y="2938294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Residency</a:t>
          </a:r>
          <a:endParaRPr lang="en-US" sz="1200" b="1" kern="1200" dirty="0"/>
        </a:p>
      </dsp:txBody>
      <dsp:txXfrm>
        <a:off x="0" y="2938294"/>
        <a:ext cx="2821929" cy="203615"/>
      </dsp:txXfrm>
    </dsp:sp>
    <dsp:sp modelId="{530B99CF-5AA7-4A2C-B077-CD1E51C75191}">
      <dsp:nvSpPr>
        <dsp:cNvPr id="0" name=""/>
        <dsp:cNvSpPr/>
      </dsp:nvSpPr>
      <dsp:spPr>
        <a:xfrm>
          <a:off x="2821929" y="2938294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July 31 – August 5, 2017</a:t>
          </a:r>
          <a:endParaRPr lang="en-US" sz="1200" b="1" kern="1200" dirty="0"/>
        </a:p>
      </dsp:txBody>
      <dsp:txXfrm>
        <a:off x="2821929" y="2938294"/>
        <a:ext cx="2821929" cy="203615"/>
      </dsp:txXfrm>
    </dsp:sp>
    <dsp:sp modelId="{80133028-4C3F-4E80-8AFD-69DFA19ADB48}">
      <dsp:nvSpPr>
        <dsp:cNvPr id="0" name=""/>
        <dsp:cNvSpPr/>
      </dsp:nvSpPr>
      <dsp:spPr>
        <a:xfrm rot="10800000">
          <a:off x="0" y="2024922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3</a:t>
          </a:r>
          <a:endParaRPr lang="en-US" sz="1200" b="1" kern="1200" dirty="0"/>
        </a:p>
      </dsp:txBody>
      <dsp:txXfrm rot="-10800000">
        <a:off x="0" y="2024922"/>
        <a:ext cx="5643859" cy="239026"/>
      </dsp:txXfrm>
    </dsp:sp>
    <dsp:sp modelId="{E79A856F-5424-4532-A4CD-B1DBFF88A2D2}">
      <dsp:nvSpPr>
        <dsp:cNvPr id="0" name=""/>
        <dsp:cNvSpPr/>
      </dsp:nvSpPr>
      <dsp:spPr>
        <a:xfrm>
          <a:off x="0" y="2263948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Residency</a:t>
          </a:r>
          <a:endParaRPr lang="en-US" sz="1200" b="1" kern="1200" dirty="0"/>
        </a:p>
      </dsp:txBody>
      <dsp:txXfrm>
        <a:off x="0" y="2263948"/>
        <a:ext cx="2821929" cy="203615"/>
      </dsp:txXfrm>
    </dsp:sp>
    <dsp:sp modelId="{B049AE6E-E637-4B00-B5B6-5CD8F4FEF4EB}">
      <dsp:nvSpPr>
        <dsp:cNvPr id="0" name=""/>
        <dsp:cNvSpPr/>
      </dsp:nvSpPr>
      <dsp:spPr>
        <a:xfrm>
          <a:off x="2821929" y="2263948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May 1 – 6, 2017</a:t>
          </a:r>
          <a:endParaRPr lang="en-US" sz="1200" b="1" kern="1200" dirty="0"/>
        </a:p>
      </dsp:txBody>
      <dsp:txXfrm>
        <a:off x="2821929" y="2263948"/>
        <a:ext cx="2821929" cy="203615"/>
      </dsp:txXfrm>
    </dsp:sp>
    <dsp:sp modelId="{E4751F02-EF31-41F8-9764-EBC54DB3BDBC}">
      <dsp:nvSpPr>
        <dsp:cNvPr id="0" name=""/>
        <dsp:cNvSpPr/>
      </dsp:nvSpPr>
      <dsp:spPr>
        <a:xfrm rot="10800000">
          <a:off x="0" y="1350576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2</a:t>
          </a:r>
          <a:endParaRPr lang="en-US" sz="1200" b="1" kern="1200" dirty="0"/>
        </a:p>
      </dsp:txBody>
      <dsp:txXfrm rot="-10800000">
        <a:off x="0" y="1350576"/>
        <a:ext cx="5643859" cy="239026"/>
      </dsp:txXfrm>
    </dsp:sp>
    <dsp:sp modelId="{A5E22E01-78E3-457A-90C4-E766C35EBDBB}">
      <dsp:nvSpPr>
        <dsp:cNvPr id="0" name=""/>
        <dsp:cNvSpPr/>
      </dsp:nvSpPr>
      <dsp:spPr>
        <a:xfrm>
          <a:off x="0" y="1589603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Residency</a:t>
          </a:r>
          <a:endParaRPr lang="en-US" sz="1200" b="1" kern="1200" dirty="0"/>
        </a:p>
      </dsp:txBody>
      <dsp:txXfrm>
        <a:off x="0" y="1589603"/>
        <a:ext cx="2821929" cy="203615"/>
      </dsp:txXfrm>
    </dsp:sp>
    <dsp:sp modelId="{A3881745-0E89-41C9-9DCD-2909FA0DCEF5}">
      <dsp:nvSpPr>
        <dsp:cNvPr id="0" name=""/>
        <dsp:cNvSpPr/>
      </dsp:nvSpPr>
      <dsp:spPr>
        <a:xfrm>
          <a:off x="2821929" y="1589603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February 13 – 25, 2017</a:t>
          </a:r>
          <a:endParaRPr lang="en-US" sz="1200" b="1" kern="1200" dirty="0"/>
        </a:p>
      </dsp:txBody>
      <dsp:txXfrm>
        <a:off x="2821929" y="1589603"/>
        <a:ext cx="2821929" cy="203615"/>
      </dsp:txXfrm>
    </dsp:sp>
    <dsp:sp modelId="{EABB82E2-FD97-4502-93FF-7D1E2FC0F621}">
      <dsp:nvSpPr>
        <dsp:cNvPr id="0" name=""/>
        <dsp:cNvSpPr/>
      </dsp:nvSpPr>
      <dsp:spPr>
        <a:xfrm rot="10800000">
          <a:off x="0" y="676230"/>
          <a:ext cx="5643859" cy="680987"/>
        </a:xfrm>
        <a:prstGeom prst="upArrowCallout">
          <a:avLst/>
        </a:prstGeom>
        <a:solidFill>
          <a:schemeClr val="tx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Module 1</a:t>
          </a:r>
          <a:endParaRPr lang="en-US" sz="1200" b="1" kern="1200" dirty="0"/>
        </a:p>
      </dsp:txBody>
      <dsp:txXfrm rot="-10800000">
        <a:off x="0" y="676230"/>
        <a:ext cx="5643859" cy="239026"/>
      </dsp:txXfrm>
    </dsp:sp>
    <dsp:sp modelId="{9B093396-F1C2-452D-AA07-463BD180B9D7}">
      <dsp:nvSpPr>
        <dsp:cNvPr id="0" name=""/>
        <dsp:cNvSpPr/>
      </dsp:nvSpPr>
      <dsp:spPr>
        <a:xfrm>
          <a:off x="0" y="915257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Purdue Residency</a:t>
          </a:r>
          <a:endParaRPr lang="en-US" sz="1200" b="1" kern="1200" dirty="0"/>
        </a:p>
      </dsp:txBody>
      <dsp:txXfrm>
        <a:off x="0" y="915257"/>
        <a:ext cx="2821929" cy="203615"/>
      </dsp:txXfrm>
    </dsp:sp>
    <dsp:sp modelId="{349CDBA3-0898-44EF-84D8-4420CA580653}">
      <dsp:nvSpPr>
        <dsp:cNvPr id="0" name=""/>
        <dsp:cNvSpPr/>
      </dsp:nvSpPr>
      <dsp:spPr>
        <a:xfrm>
          <a:off x="2821929" y="915257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October 31 – November 12, 2016</a:t>
          </a:r>
          <a:endParaRPr lang="en-US" sz="1200" b="1" kern="1200" dirty="0"/>
        </a:p>
      </dsp:txBody>
      <dsp:txXfrm>
        <a:off x="2821929" y="915257"/>
        <a:ext cx="2821929" cy="203615"/>
      </dsp:txXfrm>
    </dsp:sp>
    <dsp:sp modelId="{F4C18DE7-C267-4DBE-A910-0DF772554E73}">
      <dsp:nvSpPr>
        <dsp:cNvPr id="0" name=""/>
        <dsp:cNvSpPr/>
      </dsp:nvSpPr>
      <dsp:spPr>
        <a:xfrm rot="10800000">
          <a:off x="0" y="0"/>
          <a:ext cx="5643859" cy="680987"/>
        </a:xfrm>
        <a:prstGeom prst="upArrowCallout">
          <a:avLst/>
        </a:prstGeom>
        <a:solidFill>
          <a:srgbClr val="E1BA2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Program Launch</a:t>
          </a:r>
          <a:endParaRPr lang="en-US" sz="1200" b="1" kern="1200" dirty="0">
            <a:solidFill>
              <a:schemeClr val="tx1"/>
            </a:solidFill>
          </a:endParaRPr>
        </a:p>
      </dsp:txBody>
      <dsp:txXfrm rot="-10800000">
        <a:off x="0" y="0"/>
        <a:ext cx="5643859" cy="239026"/>
      </dsp:txXfrm>
    </dsp:sp>
    <dsp:sp modelId="{193B2C39-76F1-48FC-A0FC-A286C856F44D}">
      <dsp:nvSpPr>
        <dsp:cNvPr id="0" name=""/>
        <dsp:cNvSpPr/>
      </dsp:nvSpPr>
      <dsp:spPr>
        <a:xfrm>
          <a:off x="0" y="240911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     Purdue University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0" y="240911"/>
        <a:ext cx="2821929" cy="203615"/>
      </dsp:txXfrm>
    </dsp:sp>
    <dsp:sp modelId="{78B9BF47-1086-4876-BB59-7CBA7631A05F}">
      <dsp:nvSpPr>
        <dsp:cNvPr id="0" name=""/>
        <dsp:cNvSpPr/>
      </dsp:nvSpPr>
      <dsp:spPr>
        <a:xfrm>
          <a:off x="2821929" y="240911"/>
          <a:ext cx="2821929" cy="203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September 12 - 16, 2016</a:t>
          </a:r>
          <a:endParaRPr lang="en-US" sz="1200" b="1" kern="1200" dirty="0"/>
        </a:p>
      </dsp:txBody>
      <dsp:txXfrm>
        <a:off x="2821929" y="240911"/>
        <a:ext cx="2821929" cy="203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0.22053</cdr:x>
      <cdr:y>0.51124</cdr:y>
    </cdr:from>
    <cdr:to>
      <cdr:x>0.48899</cdr:x>
      <cdr:y>0.66874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7263" y="1402432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Manufacturing</a:t>
          </a:r>
        </a:p>
        <a:p xmlns:a="http://schemas.openxmlformats.org/drawingml/2006/main">
          <a:pPr algn="ctr"/>
          <a:r>
            <a:rPr lang="en-US" b="1" dirty="0" smtClean="0"/>
            <a:t>24%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3" y="2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680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5" tIns="45542" rIns="91085" bIns="455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3" y="8829680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5" tIns="45542" rIns="91085" bIns="455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758173-6D5B-4C99-9A2F-3897A9A3E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15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38475" cy="465137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2"/>
            <a:ext cx="3038475" cy="465137"/>
          </a:xfrm>
          <a:prstGeom prst="rect">
            <a:avLst/>
          </a:prstGeom>
        </p:spPr>
        <p:txBody>
          <a:bodyPr vert="horz" lIns="91085" tIns="45542" rIns="91085" bIns="45542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AA02FAE-5465-4224-870F-AA445BED8FB7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5" tIns="45542" rIns="91085" bIns="4554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32"/>
            <a:ext cx="5607050" cy="4183063"/>
          </a:xfrm>
          <a:prstGeom prst="rect">
            <a:avLst/>
          </a:prstGeom>
        </p:spPr>
        <p:txBody>
          <a:bodyPr vert="horz" lIns="91085" tIns="45542" rIns="91085" bIns="455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80"/>
            <a:ext cx="3038475" cy="465137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80"/>
            <a:ext cx="3038475" cy="465137"/>
          </a:xfrm>
          <a:prstGeom prst="rect">
            <a:avLst/>
          </a:prstGeom>
        </p:spPr>
        <p:txBody>
          <a:bodyPr vert="horz" lIns="91085" tIns="45542" rIns="91085" bIns="45542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4FFED2-A98B-4759-9115-B3A7FB145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06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9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232D9-5C52-45B9-ABCA-14BFA8AE3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4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D7E1F-91CB-4D3B-88FC-36677E419F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2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D7E1F-91CB-4D3B-88FC-36677E419F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D7E1F-91CB-4D3B-88FC-36677E419F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D7E1F-91CB-4D3B-88FC-36677E419F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4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FECEE1-E1E3-42E0-AD75-50631D07A7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2F86C-9A9F-44F8-A4FC-3789EF2683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C61DF-CF4B-43FA-A9A6-EED75E4FBD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FECEE1-E1E3-42E0-AD75-50631D07A7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Purdue's Executive Education Programs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74BE-F3D2-4CD0-8E2D-D595D7FEE32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7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4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2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Purdue's Executive Education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1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1B65-1AD6-4EDC-A125-AB3FEAC5D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53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661BB-3156-447C-A27D-999190879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683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85464-A027-4828-94AF-A2142D6D7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30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5F7E7-2A88-48CD-9B7D-72FD6C77B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37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711B3-4D89-43EC-B443-2510F2683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5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02B29-0998-40BF-A7F9-47403E82D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79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B03F6-E31A-4923-A434-E274C7712F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07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090D3-180F-4C36-A63A-F4547B060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98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C8BCE-E770-41BC-BA32-8571CB30F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04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DBC9F-FC73-4CA0-AC35-FE596C568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432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E1BCB-A6EB-4A58-B24D-F4569B053F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81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973617-2DB5-42FB-B687-D26E5F59CC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diagramData" Target="../diagrams/data1.xml"/><Relationship Id="rId5" Type="http://schemas.openxmlformats.org/officeDocument/2006/relationships/image" Target="../media/image54.png"/><Relationship Id="rId15" Type="http://schemas.microsoft.com/office/2007/relationships/diagramDrawing" Target="../diagrams/drawing1.xml"/><Relationship Id="rId10" Type="http://schemas.openxmlformats.org/officeDocument/2006/relationships/image" Target="../media/image59.emf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4.emf"/><Relationship Id="rId5" Type="http://schemas.openxmlformats.org/officeDocument/2006/relationships/image" Target="../media/image63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kriauci@purdue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6.jpe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7" Type="http://schemas.openxmlformats.org/officeDocument/2006/relationships/image" Target="../media/image8.gif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will.org/" TargetMode="External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5" Type="http://schemas.microsoft.com/office/2007/relationships/hdphoto" Target="../media/hdphoto1.wdp"/><Relationship Id="rId15" Type="http://schemas.openxmlformats.org/officeDocument/2006/relationships/image" Target="../media/image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10.jpe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7.jpeg"/><Relationship Id="rId9" Type="http://schemas.openxmlformats.org/officeDocument/2006/relationships/hyperlink" Target="http://www.cummins.com/cmi/index.jsp" TargetMode="External"/><Relationship Id="rId14" Type="http://schemas.openxmlformats.org/officeDocument/2006/relationships/image" Target="../media/image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jpeg"/><Relationship Id="rId18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5" Type="http://schemas.openxmlformats.org/officeDocument/2006/relationships/image" Target="../media/image3.png"/><Relationship Id="rId10" Type="http://schemas.openxmlformats.org/officeDocument/2006/relationships/image" Target="../media/image38.jpeg"/><Relationship Id="rId19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99154"/>
            <a:ext cx="7207919" cy="14401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cs typeface="Impact"/>
              </a:rPr>
              <a:t>WELCOME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10" descr="http://web.ics.purdue.edu/~snpha/purdue_train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53" y="4556858"/>
            <a:ext cx="181944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44824"/>
            <a:ext cx="9144000" cy="17529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9B2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645" y="3747645"/>
            <a:ext cx="8319958" cy="7783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400"/>
              </a:lnSpc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cs typeface="Impact"/>
              </a:rPr>
              <a:t>Choosing the Path That’s Right for You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165" y="1988840"/>
            <a:ext cx="7819027" cy="10801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400"/>
              </a:lnSpc>
            </a:pPr>
            <a:r>
              <a:rPr lang="en-US" sz="5000" dirty="0" smtClean="0">
                <a:solidFill>
                  <a:srgbClr val="D19B23"/>
                </a:solidFill>
                <a:latin typeface="Impact"/>
                <a:cs typeface="Impact"/>
              </a:rPr>
              <a:t>Purdue Executive MBA Programs</a:t>
            </a:r>
            <a:endParaRPr lang="en-US" sz="50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747" y="4947110"/>
            <a:ext cx="3538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Aldas Kriauciunas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Purdue EMBA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5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Purdue - Return on Investment</a:t>
            </a:r>
            <a:endParaRPr lang="en-US" sz="4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07" y="0"/>
            <a:ext cx="1547664" cy="8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6" y="2108930"/>
            <a:ext cx="572582" cy="3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6" y="2910537"/>
            <a:ext cx="546094" cy="3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35" y="5373377"/>
            <a:ext cx="53733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7" y="3761360"/>
            <a:ext cx="548433" cy="3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6" y="3748669"/>
            <a:ext cx="571957" cy="3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34495644"/>
              </p:ext>
            </p:extLst>
          </p:nvPr>
        </p:nvGraphicFramePr>
        <p:xfrm>
          <a:off x="2915816" y="1205445"/>
          <a:ext cx="5867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052736"/>
            <a:ext cx="231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IMM Timeline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0" y="4581128"/>
            <a:ext cx="567593" cy="3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00" y="6165304"/>
            <a:ext cx="567593" cy="36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7" y="2940818"/>
            <a:ext cx="679445" cy="3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6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Purdue - Return on Investment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6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85" y="29851"/>
            <a:ext cx="1701315" cy="9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59059"/>
              </p:ext>
            </p:extLst>
          </p:nvPr>
        </p:nvGraphicFramePr>
        <p:xfrm>
          <a:off x="107504" y="1772816"/>
          <a:ext cx="8928992" cy="47058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36104"/>
                <a:gridCol w="1064381"/>
                <a:gridCol w="1000242"/>
                <a:gridCol w="1000242"/>
                <a:gridCol w="1000242"/>
                <a:gridCol w="1000242"/>
                <a:gridCol w="1000242"/>
                <a:gridCol w="991192"/>
                <a:gridCol w="936105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6:30-8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</a:p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640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8:30-10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Depart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10:30-12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Morning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1-2:30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Welcome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Codelco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Mktng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3-4:30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Visit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Concha 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Leader-ship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Evening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City Tour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Group Dinner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Toro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Visit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Farewell Dinner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Depart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712" y="1124744"/>
            <a:ext cx="86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Sample Module </a:t>
            </a:r>
            <a:r>
              <a:rPr lang="en-US" sz="2800" b="1" dirty="0"/>
              <a:t>2</a:t>
            </a:r>
            <a:r>
              <a:rPr lang="en-US" sz="2800" b="1" dirty="0" smtClean="0"/>
              <a:t> Schedule: Santiago, CHILE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81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22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 bmk="_Toc185659233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Structure – EMBA Timeline</a:t>
            </a:r>
            <a:endParaRPr lang="en-US" sz="4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0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51521" y="1052736"/>
            <a:ext cx="2160240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EMBA Timeline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3" name="Picture 10" descr="https://encrypted-tbn0.gstatic.com/images?q=tbn:ANd9GcTLOm9jqhpPRr3VbUNL7yIOaXt36KiL4b0QTczAkNDRqRisPi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0098"/>
            <a:ext cx="525329" cy="3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encrypted-tbn0.gstatic.com/images?q=tbn:ANd9GcTLOm9jqhpPRr3VbUNL7yIOaXt36KiL4b0QTczAkNDRqRisPi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63" y="2628170"/>
            <a:ext cx="525329" cy="3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encrypted-tbn0.gstatic.com/images?q=tbn:ANd9GcTLOm9jqhpPRr3VbUNL7yIOaXt36KiL4b0QTczAkNDRqRisPi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63" y="3276242"/>
            <a:ext cx="525329" cy="3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encrypted-tbn0.gstatic.com/images?q=tbn:ANd9GcTLOm9jqhpPRr3VbUNL7yIOaXt36KiL4b0QTczAkNDRqRisPi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82" y="3996322"/>
            <a:ext cx="525329" cy="3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encrypted-tbn0.gstatic.com/images?q=tbn:ANd9GcTLOm9jqhpPRr3VbUNL7yIOaXt36KiL4b0QTczAkNDRqRisPi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14" y="4644394"/>
            <a:ext cx="525329" cy="3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62504896"/>
              </p:ext>
            </p:extLst>
          </p:nvPr>
        </p:nvGraphicFramePr>
        <p:xfrm>
          <a:off x="3131840" y="1268759"/>
          <a:ext cx="5643860" cy="516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4" y="5229200"/>
            <a:ext cx="661057" cy="66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54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2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Purdue - Return on Investment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6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308867"/>
              </p:ext>
            </p:extLst>
          </p:nvPr>
        </p:nvGraphicFramePr>
        <p:xfrm>
          <a:off x="108992" y="1524114"/>
          <a:ext cx="8739286" cy="52322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86526"/>
                <a:gridCol w="1244234"/>
                <a:gridCol w="1368152"/>
                <a:gridCol w="1368152"/>
                <a:gridCol w="1296144"/>
                <a:gridCol w="1368152"/>
                <a:gridCol w="1107926"/>
              </a:tblGrid>
              <a:tr h="392718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Tues.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Wed.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Thurs.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Fri.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Sat.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7:30-8:30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Breakfast/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Back to School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430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8:30-10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Company Visit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9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10:30-12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Company Visit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Leadership &amp; MIS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4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12-1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652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1-2:30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Immersion Elective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Immersion Elective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3-4:30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M&amp;A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Immersion Elective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Immersion Elective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Career Mgmt.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Travel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230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Evening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Dinner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Q&amp;A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with Purdue President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P&amp;G CIO and Networking Reception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Dinner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7518" y="938809"/>
            <a:ext cx="86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MBA Module 3, May 4-9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648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Purdue - Return on Investment</a:t>
            </a:r>
            <a:endParaRPr lang="en-US" sz="4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3225" y="1700808"/>
            <a:ext cx="8362950" cy="49685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All-Inclusive Tuition Covers: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Tuition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Registration Fees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iPad/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ebooks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/Course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aterials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Housing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Local/Domestic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ransportation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Most Meals</a:t>
            </a:r>
          </a:p>
          <a:p>
            <a:pPr lvl="1"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Social Events, Company Visits, Career Services</a:t>
            </a:r>
          </a:p>
          <a:p>
            <a:pPr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Your Responsibility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Travel to/from campus + some meals</a:t>
            </a:r>
          </a:p>
          <a:p>
            <a:pPr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Tuition is $80,000 split into 5 payments of $16,000 each.</a:t>
            </a:r>
          </a:p>
          <a:p>
            <a:pPr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Application Deadline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EMBA (June 30, 2016);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IMM Global EMBA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(December 31,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2015),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– or until class is filled.</a:t>
            </a:r>
          </a:p>
          <a:p>
            <a:pPr>
              <a:buClr>
                <a:srgbClr val="D19B23"/>
              </a:buClr>
              <a:buFont typeface="Wingdings" pitchFamily="2" charset="2"/>
              <a:buChar char="§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51520" y="1052736"/>
            <a:ext cx="6984775" cy="43204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Program Tuition: Coverage, Costs, and Timing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302954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23528" y="2132856"/>
            <a:ext cx="8041822" cy="38164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850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u="sng" dirty="0" smtClean="0">
                <a:cs typeface="Arial" panose="020B0604020202020204" pitchFamily="34" charset="0"/>
              </a:rPr>
              <a:t>Coursework</a:t>
            </a:r>
            <a:r>
              <a:rPr lang="en-US" sz="2600" dirty="0" smtClean="0">
                <a:cs typeface="Arial" panose="020B0604020202020204" pitchFamily="34" charset="0"/>
              </a:rPr>
              <a:t>: 48 credits across all disciplines.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600" u="sng" dirty="0" smtClean="0">
                <a:cs typeface="Arial" panose="020B0604020202020204" pitchFamily="34" charset="0"/>
              </a:rPr>
              <a:t>Applications</a:t>
            </a:r>
            <a:r>
              <a:rPr lang="en-US" sz="2600" dirty="0" smtClean="0">
                <a:cs typeface="Arial" panose="020B0604020202020204" pitchFamily="34" charset="0"/>
              </a:rPr>
              <a:t>: Start to use your skills and knowledge while in program. Engage in new ways and increase impact.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u="sng" dirty="0" smtClean="0">
                <a:cs typeface="Arial" panose="020B0604020202020204" pitchFamily="34" charset="0"/>
              </a:rPr>
              <a:t/>
            </a:r>
            <a:br>
              <a:rPr lang="en-US" sz="2600" u="sng" dirty="0" smtClean="0">
                <a:cs typeface="Arial" panose="020B0604020202020204" pitchFamily="34" charset="0"/>
              </a:rPr>
            </a:br>
            <a:r>
              <a:rPr lang="en-US" sz="2600" u="sng" dirty="0" smtClean="0">
                <a:cs typeface="Arial" panose="020B0604020202020204" pitchFamily="34" charset="0"/>
              </a:rPr>
              <a:t>Career Management</a:t>
            </a:r>
            <a:r>
              <a:rPr lang="en-US" sz="2600" dirty="0" smtClean="0">
                <a:cs typeface="Arial" panose="020B0604020202020204" pitchFamily="34" charset="0"/>
              </a:rPr>
              <a:t>: Guest speakers</a:t>
            </a:r>
            <a:r>
              <a:rPr lang="en-US" sz="2600" dirty="0">
                <a:cs typeface="Arial" panose="020B0604020202020204" pitchFamily="34" charset="0"/>
              </a:rPr>
              <a:t>, networking receptions, online resources, coursework, and one-on-one executive coach consultation</a:t>
            </a:r>
            <a:r>
              <a:rPr lang="en-US" sz="2600" dirty="0" smtClean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600" u="sng" dirty="0" smtClean="0">
                <a:cs typeface="Arial" panose="020B0604020202020204" pitchFamily="34" charset="0"/>
              </a:rPr>
              <a:t>After Graduation</a:t>
            </a:r>
            <a:r>
              <a:rPr lang="en-US" sz="2600" dirty="0" smtClean="0">
                <a:cs typeface="Arial" panose="020B0604020202020204" pitchFamily="34" charset="0"/>
              </a:rPr>
              <a:t>: Online webinars, on-campus Back to School days, Purdue events.</a:t>
            </a:r>
          </a:p>
          <a:p>
            <a:pPr marL="457200" indent="-457200">
              <a:buFont typeface="Arial" charset="0"/>
              <a:buChar char="•"/>
            </a:pPr>
            <a:endParaRPr lang="en-US" sz="2600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600" u="sng" dirty="0" smtClean="0">
                <a:cs typeface="Arial" panose="020B0604020202020204" pitchFamily="34" charset="0"/>
              </a:rPr>
              <a:t>Networks</a:t>
            </a:r>
            <a:r>
              <a:rPr lang="en-US" sz="2600" dirty="0" smtClean="0">
                <a:cs typeface="Arial" panose="020B0604020202020204" pitchFamily="34" charset="0"/>
              </a:rPr>
              <a:t>: Form lifelong ties with professionals from around the world, not just locally.</a:t>
            </a:r>
            <a:endParaRPr lang="en-US" sz="2800" dirty="0"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600" b="1" dirty="0" smtClean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600" b="1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600" b="1" dirty="0" smtClean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600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D19B23"/>
                </a:solidFill>
              </a:rPr>
              <a:t>Benefits to You and Your Firm</a:t>
            </a:r>
            <a:endParaRPr lang="en-US" sz="3200" b="1" dirty="0">
              <a:solidFill>
                <a:srgbClr val="D19B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1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75480" y="1772816"/>
            <a:ext cx="8760544" cy="4514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b="1" u="sng" dirty="0" smtClean="0">
                <a:cs typeface="Arial" panose="020B0604020202020204" pitchFamily="34" charset="0"/>
              </a:rPr>
              <a:t>Purdue Executive MBA Program</a:t>
            </a: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Within two years of graduation, </a:t>
            </a:r>
            <a:r>
              <a:rPr lang="en-US" sz="1800" b="1" dirty="0" smtClean="0">
                <a:cs typeface="Arial" panose="020B0604020202020204" pitchFamily="34" charset="0"/>
              </a:rPr>
              <a:t>63%</a:t>
            </a:r>
            <a:r>
              <a:rPr lang="en-US" sz="1800" dirty="0" smtClean="0">
                <a:cs typeface="Arial" panose="020B0604020202020204" pitchFamily="34" charset="0"/>
              </a:rPr>
              <a:t> have </a:t>
            </a:r>
            <a:r>
              <a:rPr lang="en-US" sz="1800" dirty="0">
                <a:cs typeface="Arial" panose="020B0604020202020204" pitchFamily="34" charset="0"/>
              </a:rPr>
              <a:t>been </a:t>
            </a:r>
            <a:r>
              <a:rPr lang="en-US" sz="1800" dirty="0" smtClean="0">
                <a:cs typeface="Arial" panose="020B0604020202020204" pitchFamily="34" charset="0"/>
              </a:rPr>
              <a:t>promoted/grown </a:t>
            </a:r>
            <a:r>
              <a:rPr lang="en-US" sz="1800" dirty="0">
                <a:cs typeface="Arial" panose="020B0604020202020204" pitchFamily="34" charset="0"/>
              </a:rPr>
              <a:t>their own </a:t>
            </a:r>
            <a:r>
              <a:rPr lang="en-US" sz="1800" dirty="0" smtClean="0">
                <a:cs typeface="Arial" panose="020B0604020202020204" pitchFamily="34" charset="0"/>
              </a:rPr>
              <a:t>company.</a:t>
            </a:r>
            <a:endParaRPr lang="en-US" sz="1800" b="1" u="sng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At graduation, salaries increase an average of 44% as compared to salaries at enrollment.</a:t>
            </a:r>
            <a:endParaRPr lang="en-US" sz="1800" b="1" u="sng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Within two years of graduation, salaries increase on average another </a:t>
            </a:r>
            <a:r>
              <a:rPr lang="en-US" sz="1800" b="1" dirty="0" smtClean="0">
                <a:cs typeface="Arial" panose="020B0604020202020204" pitchFamily="34" charset="0"/>
              </a:rPr>
              <a:t>32%.</a:t>
            </a:r>
          </a:p>
          <a:p>
            <a:pPr>
              <a:lnSpc>
                <a:spcPct val="150000"/>
              </a:lnSpc>
              <a:buClr>
                <a:srgbClr val="D19B23"/>
              </a:buClr>
            </a:pPr>
            <a:endParaRPr lang="en-US" sz="1800" b="1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b="1" u="sng" dirty="0" smtClean="0">
                <a:cs typeface="Arial" panose="020B0604020202020204" pitchFamily="34" charset="0"/>
              </a:rPr>
              <a:t>IMM Global Executive MBA Program</a:t>
            </a: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Within </a:t>
            </a:r>
            <a:r>
              <a:rPr lang="en-US" sz="1800" dirty="0">
                <a:cs typeface="Arial" panose="020B0604020202020204" pitchFamily="34" charset="0"/>
              </a:rPr>
              <a:t>two years of graduation, </a:t>
            </a:r>
            <a:r>
              <a:rPr lang="en-US" sz="1800" b="1" dirty="0" smtClean="0">
                <a:cs typeface="Arial" panose="020B0604020202020204" pitchFamily="34" charset="0"/>
              </a:rPr>
              <a:t>70%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have been </a:t>
            </a:r>
            <a:r>
              <a:rPr lang="en-US" sz="1800" dirty="0" smtClean="0">
                <a:cs typeface="Arial" panose="020B0604020202020204" pitchFamily="34" charset="0"/>
              </a:rPr>
              <a:t>promoted/grown </a:t>
            </a:r>
            <a:r>
              <a:rPr lang="en-US" sz="1800" dirty="0">
                <a:cs typeface="Arial" panose="020B0604020202020204" pitchFamily="34" charset="0"/>
              </a:rPr>
              <a:t>their own </a:t>
            </a:r>
            <a:r>
              <a:rPr lang="en-US" sz="1800" dirty="0" smtClean="0">
                <a:cs typeface="Arial" panose="020B0604020202020204" pitchFamily="34" charset="0"/>
              </a:rPr>
              <a:t>company.</a:t>
            </a: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At </a:t>
            </a:r>
            <a:r>
              <a:rPr lang="en-US" sz="1800" dirty="0">
                <a:cs typeface="Arial" panose="020B0604020202020204" pitchFamily="34" charset="0"/>
              </a:rPr>
              <a:t>graduation, salaries </a:t>
            </a:r>
            <a:r>
              <a:rPr lang="en-US" sz="1800" dirty="0" smtClean="0">
                <a:cs typeface="Arial" panose="020B0604020202020204" pitchFamily="34" charset="0"/>
              </a:rPr>
              <a:t>increase an </a:t>
            </a:r>
            <a:r>
              <a:rPr lang="en-US" sz="1800" dirty="0">
                <a:cs typeface="Arial" panose="020B0604020202020204" pitchFamily="34" charset="0"/>
              </a:rPr>
              <a:t>average of </a:t>
            </a:r>
            <a:r>
              <a:rPr lang="en-US" sz="1800" b="1" dirty="0" smtClean="0">
                <a:cs typeface="Arial" panose="020B0604020202020204" pitchFamily="34" charset="0"/>
              </a:rPr>
              <a:t>25%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as compared to </a:t>
            </a:r>
            <a:r>
              <a:rPr lang="en-US" sz="1800" dirty="0" smtClean="0">
                <a:cs typeface="Arial" panose="020B0604020202020204" pitchFamily="34" charset="0"/>
              </a:rPr>
              <a:t>salaries </a:t>
            </a:r>
            <a:r>
              <a:rPr lang="en-US" sz="1800" dirty="0">
                <a:cs typeface="Arial" panose="020B0604020202020204" pitchFamily="34" charset="0"/>
              </a:rPr>
              <a:t>at </a:t>
            </a:r>
            <a:r>
              <a:rPr lang="en-US" sz="1800" dirty="0" smtClean="0">
                <a:cs typeface="Arial" panose="020B0604020202020204" pitchFamily="34" charset="0"/>
              </a:rPr>
              <a:t>enrollment.</a:t>
            </a:r>
            <a:endParaRPr lang="en-US" sz="1800" b="1" u="sng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D19B23"/>
              </a:buClr>
            </a:pPr>
            <a:r>
              <a:rPr lang="en-US" sz="1800" dirty="0" smtClean="0">
                <a:cs typeface="Arial" panose="020B0604020202020204" pitchFamily="34" charset="0"/>
              </a:rPr>
              <a:t>Within </a:t>
            </a:r>
            <a:r>
              <a:rPr lang="en-US" sz="1800" dirty="0">
                <a:cs typeface="Arial" panose="020B0604020202020204" pitchFamily="34" charset="0"/>
              </a:rPr>
              <a:t>two years of graduation, salaries increase on average another </a:t>
            </a:r>
            <a:r>
              <a:rPr lang="en-US" sz="1800" b="1" dirty="0" smtClean="0">
                <a:cs typeface="Arial" panose="020B0604020202020204" pitchFamily="34" charset="0"/>
              </a:rPr>
              <a:t>49%.</a:t>
            </a:r>
            <a:endParaRPr lang="en-US" sz="1800" b="1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223" y="177016"/>
            <a:ext cx="510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19B23"/>
                </a:solidFill>
                <a:latin typeface="Impact" panose="020B0806030902050204" pitchFamily="34" charset="0"/>
              </a:rPr>
              <a:t>ROI/Salary Increases</a:t>
            </a:r>
            <a:endParaRPr lang="en-US" sz="3600" dirty="0">
              <a:solidFill>
                <a:srgbClr val="D19B23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ajohns00\AppData\Local\Microsoft\Windows\Temporary Internet Files\Content.IE5\83VNNPIK\Tyma_McKenzie_Jiang 2015 06 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9403"/>
            <a:ext cx="24198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602" y="1014486"/>
            <a:ext cx="55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Alumni enjoy </a:t>
            </a:r>
            <a:r>
              <a:rPr lang="en-US" b="1" dirty="0">
                <a:cs typeface="Arial" panose="020B0604020202020204" pitchFamily="34" charset="0"/>
              </a:rPr>
              <a:t>accelerated rates of career advancement and promotion</a:t>
            </a:r>
            <a:r>
              <a:rPr lang="en-US" b="1" dirty="0" smtClean="0">
                <a:cs typeface="Arial" panose="020B0604020202020204" pitchFamily="34" charset="0"/>
              </a:rPr>
              <a:t>.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5936" y="6402814"/>
            <a:ext cx="462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Source: The Economist EMBA Rankings 2015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2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51520" y="1632000"/>
            <a:ext cx="4040188" cy="785812"/>
          </a:xfrm>
          <a:solidFill>
            <a:schemeClr val="tx1"/>
          </a:solidFill>
          <a:ln w="25400">
            <a:solidFill>
              <a:srgbClr val="D19B23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D19B23"/>
                </a:solidFill>
                <a:latin typeface="Arial" pitchFamily="34" charset="0"/>
                <a:cs typeface="Arial" pitchFamily="34" charset="0"/>
              </a:rPr>
              <a:t>Company Support</a:t>
            </a:r>
            <a:endParaRPr lang="en-US" b="1" dirty="0">
              <a:solidFill>
                <a:srgbClr val="D19B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31252" y="2545645"/>
            <a:ext cx="4043363" cy="4101243"/>
          </a:xfrm>
          <a:solidFill>
            <a:schemeClr val="bg1"/>
          </a:solidFill>
          <a:ln>
            <a:solidFill>
              <a:srgbClr val="D19B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Tap company’s reimbursement for full or partial sponsorship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90% of students in program receive some tuition assistance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Inquire early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getting reimbursement approved can be a lengthy process</a:t>
            </a:r>
            <a:b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Purdue can provide cost breakdown (tuition, housing, books)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EdAssist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discount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429001" y="1632000"/>
            <a:ext cx="4284663" cy="785812"/>
          </a:xfrm>
          <a:solidFill>
            <a:schemeClr val="tx1"/>
          </a:solidFill>
          <a:ln w="25400">
            <a:solidFill>
              <a:srgbClr val="D19B23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D19B23"/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lang="en-US" dirty="0" smtClean="0">
                <a:solidFill>
                  <a:srgbClr val="D19B2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D19B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429001" y="2424088"/>
            <a:ext cx="4284663" cy="4222800"/>
          </a:xfrm>
          <a:solidFill>
            <a:schemeClr val="bg1"/>
          </a:solidFill>
          <a:ln>
            <a:solidFill>
              <a:srgbClr val="D19B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Personal savings</a:t>
            </a: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Private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loans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VA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Post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9/11 GI Bill</a:t>
            </a: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Claim education tax credits/deductions</a:t>
            </a: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Stafford loans (U.S. citizens)</a:t>
            </a: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Dean’s Scholarships</a:t>
            </a:r>
          </a:p>
          <a:p>
            <a:pPr marL="548640" indent="-411480">
              <a:lnSpc>
                <a:spcPct val="120000"/>
              </a:lnSpc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2+ from same firm = 10% off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5517232"/>
            <a:ext cx="4143375" cy="1071563"/>
          </a:xfrm>
          <a:prstGeom prst="roundRect">
            <a:avLst/>
          </a:prstGeom>
          <a:solidFill>
            <a:srgbClr val="D19B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KIRSTEN REYNOLDS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Purdue’s Financial Aid Office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kdreynol@purdue.edu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51520" y="1052736"/>
            <a:ext cx="3456384" cy="43204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Next </a:t>
            </a:r>
            <a:r>
              <a:rPr lang="en-US" sz="2800" dirty="0">
                <a:solidFill>
                  <a:srgbClr val="D19B23"/>
                </a:solidFill>
                <a:latin typeface="Impact"/>
                <a:cs typeface="Impact"/>
              </a:rPr>
              <a:t>Steps – Financing</a:t>
            </a:r>
          </a:p>
        </p:txBody>
      </p:sp>
    </p:spTree>
    <p:extLst>
      <p:ext uri="{BB962C8B-B14F-4D97-AF65-F5344CB8AC3E}">
        <p14:creationId xmlns:p14="http://schemas.microsoft.com/office/powerpoint/2010/main" val="999980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9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51520" y="1052736"/>
            <a:ext cx="3456384" cy="43204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Next </a:t>
            </a:r>
            <a:r>
              <a:rPr lang="en-US" sz="2800" dirty="0">
                <a:solidFill>
                  <a:srgbClr val="D19B23"/>
                </a:solidFill>
                <a:latin typeface="Impact"/>
                <a:cs typeface="Impact"/>
              </a:rPr>
              <a:t>Steps – Financing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352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Non Residents/Citizens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Can apply for private loan, but will need U.S. citizen as co-borrower.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u="sng" dirty="0" smtClean="0"/>
              <a:t>U.S. Citizens/Permanent Residents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First step – complete FAFSA form (fafsa.ed.gov)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Eligible for up to $20,500 Stafford Loans every two terms (5.84% interest rate). The program covers 5 terms.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Also can apply for Graduate Plus Loan. 6.84% interest rate. (studentloans.gov)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Purdue email: dfa_pec@purdue.edu</a:t>
            </a:r>
          </a:p>
        </p:txBody>
      </p:sp>
    </p:spTree>
    <p:extLst>
      <p:ext uri="{BB962C8B-B14F-4D97-AF65-F5344CB8AC3E}">
        <p14:creationId xmlns:p14="http://schemas.microsoft.com/office/powerpoint/2010/main" val="343660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Next Steps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5497" y="1420322"/>
            <a:ext cx="9001000" cy="5437678"/>
          </a:xfrm>
        </p:spPr>
        <p:txBody>
          <a:bodyPr>
            <a:normAutofit fontScale="85000" lnSpcReduction="10000"/>
          </a:bodyPr>
          <a:lstStyle/>
          <a:p>
            <a:pPr marL="137160" indent="0">
              <a:spcBef>
                <a:spcPts val="1200"/>
              </a:spcBef>
              <a:buClr>
                <a:srgbClr val="002060"/>
              </a:buClr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Request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5-Part Personalized Engagement Package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Resume review to determine fit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Program comparison with 3 schools of your choice on 23 dimensions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EMBA Experience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(Feb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May 6, 2016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+ Webinar (Dec 8, Jan 21, 2016)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EMBA On the Road: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Chicago/NW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Indiana,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Michigan,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Seattle,Texas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more.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37160" indent="0" eaLnBrk="1" fontAlgn="auto" hangingPunct="1">
              <a:spcBef>
                <a:spcPts val="1200"/>
              </a:spcBef>
              <a:buClr>
                <a:srgbClr val="002060"/>
              </a:buClr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Initiate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the Application Process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Online application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incl. essays, references)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Resume (with 5+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years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work experience)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Transcripts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(bachelor’s degree minimum)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GMAT/TOEFL Waivers</a:t>
            </a:r>
          </a:p>
          <a:p>
            <a:pPr marL="800735" lvl="1" indent="-342900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Rolling admissions process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37160" indent="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program: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Global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Executive MBA (March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20, 2016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 Executive MBA (Sept 12, 2016) </a:t>
            </a:r>
          </a:p>
          <a:p>
            <a:pPr marL="137160" indent="0"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Contact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us with any questions:</a:t>
            </a:r>
          </a:p>
          <a:p>
            <a:pPr marL="800735" lvl="1" indent="-342900" fontAlgn="auto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Jo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Ann Whitford; 765-494-4580; jwhitfor@purdue.edu</a:t>
            </a:r>
          </a:p>
          <a:p>
            <a:pPr marL="800735" lvl="1" indent="-342900" fontAlgn="auto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Aldas Kriauciunas; 765-496-1860;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akriauci@purdue.edu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800735" lvl="1" indent="-342900" fontAlgn="auto">
              <a:spcBef>
                <a:spcPts val="300"/>
              </a:spcBef>
              <a:spcAft>
                <a:spcPts val="300"/>
              </a:spcAft>
              <a:buClr>
                <a:srgbClr val="D1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Visit us online at www.krannert.purdue.edu/executive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0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51520" y="988274"/>
            <a:ext cx="3456384" cy="43204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Next Steps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2050" name="Picture 2" descr="C:\Users\steeledl\Pictures\IMM 2015\Mod 1 Study Group 3-crp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93762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6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2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483768" y="253959"/>
            <a:ext cx="2395112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600" dirty="0" smtClean="0">
                <a:solidFill>
                  <a:srgbClr val="D19B23"/>
                </a:solidFill>
                <a:latin typeface="Impact"/>
                <a:cs typeface="Impact"/>
              </a:rPr>
              <a:t>Your Options</a:t>
            </a:r>
            <a:endParaRPr lang="en-US" sz="36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20580"/>
              </p:ext>
            </p:extLst>
          </p:nvPr>
        </p:nvGraphicFramePr>
        <p:xfrm>
          <a:off x="390562" y="1340768"/>
          <a:ext cx="8352928" cy="405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80120"/>
                <a:gridCol w="1296144"/>
                <a:gridCol w="1440160"/>
                <a:gridCol w="1512168"/>
                <a:gridCol w="144016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Program Type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Degree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Employed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Networking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Work Experience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Geographic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Traditional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MBA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No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High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Low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High</a:t>
                      </a:r>
                      <a:endParaRPr lang="en-US" sz="2200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MBA</a:t>
                      </a:r>
                    </a:p>
                    <a:p>
                      <a:pPr algn="ctr"/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Yes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Low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Varied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High</a:t>
                      </a:r>
                      <a:endParaRPr lang="en-US" sz="22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Weekend or Evening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MBA</a:t>
                      </a:r>
                    </a:p>
                    <a:p>
                      <a:pPr algn="ctr"/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Yes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Medium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Low/</a:t>
                      </a:r>
                    </a:p>
                    <a:p>
                      <a:pPr algn="ctr"/>
                      <a:r>
                        <a:rPr lang="en-US" sz="2200" b="1" dirty="0" smtClean="0"/>
                        <a:t>Medium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Low</a:t>
                      </a:r>
                      <a:endParaRPr lang="en-US" sz="2200" b="1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Residency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MBA</a:t>
                      </a:r>
                    </a:p>
                    <a:p>
                      <a:pPr algn="ctr"/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Yes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High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Medium/ High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High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472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923112" cy="5809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</a:rPr>
              <a:t>The Purdue Legacy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9929"/>
            <a:ext cx="6912768" cy="5134359"/>
          </a:xfrm>
        </p:spPr>
        <p:txBody>
          <a:bodyPr>
            <a:normAutofit fontScale="92500" lnSpcReduction="10000"/>
          </a:bodyPr>
          <a:lstStyle/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Founded in 1869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urdue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grant university.</a:t>
            </a: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Big Ten University: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400,000+ Boilermaker alumni</a:t>
            </a: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45,000+ Krannert alumni</a:t>
            </a: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3,000 Executive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MBA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alumni</a:t>
            </a: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Leader in 200+ major areas: many resources</a:t>
            </a:r>
          </a:p>
          <a:p>
            <a:pPr marL="137160" indent="0">
              <a:spcBef>
                <a:spcPts val="0"/>
              </a:spcBef>
              <a:buNone/>
              <a:defRPr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137160" indent="0">
              <a:spcBef>
                <a:spcPts val="0"/>
              </a:spcBef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Difference for You:</a:t>
            </a: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People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Format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Cohort</a:t>
            </a: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Personalized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Program</a:t>
            </a:r>
          </a:p>
          <a:p>
            <a:pPr marL="800735" lvl="1" indent="-342900">
              <a:buClr>
                <a:srgbClr val="FF9B2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Return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Investment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4" descr="http://www.stgeorge.k12.il.us/teachers/Grosso/7-8ComboSites/Kristen%20Tayler/neil_armstr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6" y="4005064"/>
            <a:ext cx="1646844" cy="26892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52736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Purdue Overview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4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9785"/>
            <a:ext cx="4571999" cy="23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930"/>
            <a:ext cx="8229600" cy="80673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People – Purdue Students</a:t>
            </a:r>
            <a:endParaRPr lang="en-US" sz="4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Krannert EMBA\Full Resolution\_CFJ1788_FullRe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12856" b="5077"/>
          <a:stretch/>
        </p:blipFill>
        <p:spPr bwMode="auto">
          <a:xfrm>
            <a:off x="295082" y="1167045"/>
            <a:ext cx="2461478" cy="177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0" descr="C:\Users\steeledl\Pictures\IMM_06.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7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41568"/>
            <a:ext cx="2912843" cy="19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oodwill Industries International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56" y="4170170"/>
            <a:ext cx="1602887" cy="3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3.googleusercontent.com/-L0EKLqr-FKs/AAAAAAAAAAI/AAAAAAAAJ2I/LmLHA8lJFJc/s120-c/phot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88" y="4356878"/>
            <a:ext cx="704671" cy="7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ummins.com/cmi/images/Globe_NAmeric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7310" y="1167044"/>
            <a:ext cx="703858" cy="677595"/>
          </a:xfrm>
          <a:prstGeom prst="rect">
            <a:avLst/>
          </a:prstGeom>
          <a:noFill/>
        </p:spPr>
      </p:pic>
      <p:pic>
        <p:nvPicPr>
          <p:cNvPr id="12" name="Picture 28" descr="Dee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11" y="1097826"/>
            <a:ext cx="1823516" cy="3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6" descr="5UCA03MYCBCAEZY530CAHVVBIICAP6AE41CA2V4UH8CAJJ99OVCAKEWP0NCAHVXK37CAPLA670CAI7XT8FCAV5JEEJCA0L5DV7CA8EK1A0CABXLKNCCAQHHVPQCASDYIWNCAFZZF5ECAF8CVIXCA50OYB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08" y="5151396"/>
            <a:ext cx="699433" cy="7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 descr="b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00" y="2136352"/>
            <a:ext cx="570579" cy="7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encrypted-tbn2.gstatic.com/images?q=tbn:ANd9GcQJNrO8FgN0zgld0J8gwXQFAsZAfwjii8d-GFCNz9GJerXn-l1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https://encrypted-tbn2.gstatic.com/images?q=tbn:ANd9GcQJNrO8FgN0zgld0J8gwXQFAsZAfwjii8d-GFCNz9GJerXn-l1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https://encrypted-tbn2.gstatic.com/images?q=tbn:ANd9GcQJNrO8FgN0zgld0J8gwXQFAsZAfwjii8d-GFCNz9GJerXn-l1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8" descr="https://encrypted-tbn2.gstatic.com/images?q=tbn:ANd9GcQJNrO8FgN0zgld0J8gwXQFAsZAfwjii8d-GFCNz9GJerXn-l1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61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AutoShape 2" descr="data:image/jpeg;base64,/9j/4AAQSkZJRgABAQAAAQABAAD/2wCEAAkGBwgHBgkIBwgKCgkLDRYPDQwMDRsUFRAWIB0iIiAdHx8kKDQsJCYxJx8fLT0tMTU3Ojo6Iys/RD84QzQ5OjcBCgoKDQwNGg8PGjclHyU3Nzc3Nzc3Nzc3Nzc3Nzc3Nzc3Nzc3Nzc3Nzc3Nzc3Nzc3Nzc3Nzc3Nzc3Nzc3Nzc3N//AABEIAB8AlwMBIgACEQEDEQH/xAAaAAEAAwEBAQAAAAAAAAAAAAAGAAQHBQMB/8QAMxAAAQMDAgUBBQcFAAAAAAAAAQIDBAAFEQYSEyExQVEHFCJhcYEVFiMyQpHBF1JyobH/xAAXAQEBAQEAAAAAAAAAAAAAAAAABAUD/8QAIBEAAgICAgIDAAAAAAAAAAAAAAMBAjFREiIRsQQhof/aAAwDAQACEQMRAD8A2mZKYhxXJEp1LTLady1qOABWLat1tOvdxQbY49Hhxlgs7OSlK7KV/A/euvqCZdNZX6La0R5MWz8YAlTZSVgdVH6ZwK5OrlmJcp8GDxY8a0lv2dEdO1CVHGVrV3Vk8q0/iorS0cvu3ozPkuteOuI/TQNCayZ1DHEaUUtXJpPvo7OgfqT/ACO1L6yK+WmW9p+3alhJSi7IXtdchDk8MkJcGO/TPz59KdaMv0m821X2hEcjzWOToUghK/Ch88dO1TPTERLKY1opQ209L52JKlZLG9T7vK45T92IvCeW2ETriWnDtOM7cdKWTPUSwW2Q9FuUlxt+MW0SlNx3FNNqWAQSsDAHMc81KVC6pRWZr+ww5T0eQ7JSWXgy657K4UJVnH5sdM96853qLp2BImMyHpWYTpbkqRDdWlo+SQMYoBdUoSv1BhxL1dItxLaI0bgCKWEqcdkFxOeSBkn6V5XnXUm33C+x/ZmG2rdEjyELeCsniHBCgPHwoB3UojL9RLBCflx5TsovQgkyuFEcWlrKc5JAxik0aWzLhNzIq0uMOth1pY6KSRkH9qAsVKx21+rN1uENuQTpiKV8uDKnOIcHzG00rb163Du1+jXxDceNaxECHGQpanVvJzjA+PIUA3qUT/qJpsRZUhyU82Iqm0uNrjOBeVnCMJxk5IPSq1w9S7LEt86Qhqa49ESlS4y4q2l4V0PvADHx+VANalFfv9ZkW0T5CJ7DRdQ0OJCcBK1gkADGVdOorxa13AnyLYLU6hTMmc5DfEhpxtxtaEbiACORx55fWgGFShyPUzTCm23lSZSIzhKUSVw3Q0ojPRW3HY18oAvqrTUnSl2Z1FZkKchNOha2CT+F5H+J/wBVZgGz6kTqV2XcmYjFzUyWwp0JdQUJ6kH4/vWnOoS42pC0hSVDCgRkEVkOtPT92HcGXbKlCo0t0IDSlbeCs+D/AG/8rQS6rY43nxOzPcqV9qR5jR4XCfJu9uhaTszbL76XlLfdjDa0rBOCPA7nsOlaRpLTTOnLb7OhRdkOc33j1UfA+A7V80fpeLpqCG28OS3AC+/j8x8DwKQ1xe+LRwpj2dkJmve+Q1p7RdpssR2PwG5vEfW8XJTKFKBUc4zjpVu16di2263a4NrWtdzcbW42sDYjYnaAkY8ea7VSpSoz6T6WQJLkoruUrbIkmSTwWS4FFWdvEKd234ZrsOaKhOWy/wAAyJOy9vKdfX7u5BIAwnl05d6U1KADyPTW2PSnJgmTW5pSwGJTRSlyMWk7QUnHcdQcirF00FEujl0dlT5fFuUZlh5aQgY4ZyFDl1PemFSgCyNEwkJ1GBJkH7eaS3Izt/DAQUe7y8Hvmu1Z7Y3arNEtbK1raisJYQteNxAGATjvV+pQAC2emhtUNES36pvbDCM7W0FnAz1/RVm4+nMC4m7Lkz5inbkYqnHPcO1TCcJOCnnnnkHzTapQAM+mMBcaW25PkJekLZcS7HYZZ4SmzlJSEo8k5zn6VbOhjKg3SNeNQXa4/aEcMEurSlLSQc5SgDbuyBzxTGpQAxvQYU02J99us1xuWzKSt5acJ4QwlKUAYSDnnjmeVdm86ejXadbZby1oMB5byUIAw4VJKSFfQ12qlAA4npuYkViA1qm/ItkcktRmXktFOc8t6UgkczXyntS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" descr="data:image/jpeg;base64,/9j/4AAQSkZJRgABAQAAAQABAAD/2wCEAAkGBwgHBgkIBwgKCgkLDRYPDQwMDRsUFRAWIB0iIiAdHx8kKDQsJCYxJx8fLT0tMTU3Ojo6Iys/RD84QzQ5OjcBCgoKDQwNGg8PGjclHyU3Nzc3Nzc3Nzc3Nzc3Nzc3Nzc3Nzc3Nzc3Nzc3Nzc3Nzc3Nzc3Nzc3Nzc3Nzc3Nzc3N//AABEIAB8AlwMBIgACEQEDEQH/xAAaAAEAAwEBAQAAAAAAAAAAAAAGAAQHBQMB/8QAMxAAAQMDAgUBBQcFAAAAAAAAAQIDBAAFEQYSEyExQVEHFCJhcYEVFiMyQpHBF1JyobH/xAAXAQEBAQEAAAAAAAAAAAAAAAAABAUD/8QAIBEAAgICAgIDAAAAAAAAAAAAAAMBAjFREiIRsQQhof/aAAwDAQACEQMRAD8A2mZKYhxXJEp1LTLady1qOABWLat1tOvdxQbY49Hhxlgs7OSlK7KV/A/euvqCZdNZX6La0R5MWz8YAlTZSVgdVH6ZwK5OrlmJcp8GDxY8a0lv2dEdO1CVHGVrV3Vk8q0/iorS0cvu3ozPkuteOuI/TQNCayZ1DHEaUUtXJpPvo7OgfqT/ACO1L6yK+WmW9p+3alhJSi7IXtdchDk8MkJcGO/TPz59KdaMv0m821X2hEcjzWOToUghK/Ch88dO1TPTERLKY1opQ209L52JKlZLG9T7vK45T92IvCeW2ETriWnDtOM7cdKWTPUSwW2Q9FuUlxt+MW0SlNx3FNNqWAQSsDAHMc81KVC6pRWZr+ww5T0eQ7JSWXgy657K4UJVnH5sdM96853qLp2BImMyHpWYTpbkqRDdWlo+SQMYoBdUoSv1BhxL1dItxLaI0bgCKWEqcdkFxOeSBkn6V5XnXUm33C+x/ZmG2rdEjyELeCsniHBCgPHwoB3UojL9RLBCflx5TsovQgkyuFEcWlrKc5JAxik0aWzLhNzIq0uMOth1pY6KSRkH9qAsVKx21+rN1uENuQTpiKV8uDKnOIcHzG00rb163Du1+jXxDceNaxECHGQpanVvJzjA+PIUA3qUT/qJpsRZUhyU82Iqm0uNrjOBeVnCMJxk5IPSq1w9S7LEt86Qhqa49ESlS4y4q2l4V0PvADHx+VANalFfv9ZkW0T5CJ7DRdQ0OJCcBK1gkADGVdOorxa13AnyLYLU6hTMmc5DfEhpxtxtaEbiACORx55fWgGFShyPUzTCm23lSZSIzhKUSVw3Q0ojPRW3HY18oAvqrTUnSl2Z1FZkKchNOha2CT+F5H+J/wBVZgGz6kTqV2XcmYjFzUyWwp0JdQUJ6kH4/vWnOoS42pC0hSVDCgRkEVkOtPT92HcGXbKlCo0t0IDSlbeCs+D/AG/8rQS6rY43nxOzPcqV9qR5jR4XCfJu9uhaTszbL76XlLfdjDa0rBOCPA7nsOlaRpLTTOnLb7OhRdkOc33j1UfA+A7V80fpeLpqCG28OS3AC+/j8x8DwKQ1xe+LRwpj2dkJmve+Q1p7RdpssR2PwG5vEfW8XJTKFKBUc4zjpVu16di2263a4NrWtdzcbW42sDYjYnaAkY8ea7VSpSoz6T6WQJLkoruUrbIkmSTwWS4FFWdvEKd234ZrsOaKhOWy/wAAyJOy9vKdfX7u5BIAwnl05d6U1KADyPTW2PSnJgmTW5pSwGJTRSlyMWk7QUnHcdQcirF00FEujl0dlT5fFuUZlh5aQgY4ZyFDl1PemFSgCyNEwkJ1GBJkH7eaS3Izt/DAQUe7y8Hvmu1Z7Y3arNEtbK1raisJYQteNxAGATjvV+pQAC2emhtUNES36pvbDCM7W0FnAz1/RVm4+nMC4m7Lkz5inbkYqnHPcO1TCcJOCnnnnkHzTapQAM+mMBcaW25PkJekLZcS7HYZZ4SmzlJSEo8k5zn6VbOhjKg3SNeNQXa4/aEcMEurSlLSQc5SgDbuyBzxTGpQAxvQYU02J99us1xuWzKSt5acJ4QwlKUAYSDnnjmeVdm86ejXadbZby1oMB5byUIAw4VJKSFfQ12qlAA4npuYkViA1qm/ItkcktRmXktFOc8t6UgkczXyntS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7" y="3100748"/>
            <a:ext cx="1953501" cy="42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7" y="4048191"/>
            <a:ext cx="922088" cy="56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1" y="4398809"/>
            <a:ext cx="1209827" cy="54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8" y="2348880"/>
            <a:ext cx="2314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7" descr="data:image/jpeg;base64,/9j/4AAQSkZJRgABAQAAAQABAAD/2wCEAAkGBwgHBgkIBwgKCgkLDRYPDQwMDRsUFRAWIB0iIiAdHx8kKDQsJCYxJx8fLT0tMTU3Ojo6Iys/RD84QzQ5OjcBCgoKDQwNGg8PGjclHyU3Nzc3Nzc3Nzc3Nzc3Nzc3Nzc3Nzc3Nzc3Nzc3Nzc3Nzc3Nzc3Nzc3Nzc3Nzc3Nzc3N//AABEIAJ8AjwMBEQACEQEDEQH/xAAcAAACAgMBAQAAAAAAAAAAAAAABgMEAQIFBwj/xABCEAABAwMBAwgFCgQGAwAAAAABAgMEAAURBhIhMQcTQVFxgZGhIkNhsdEUIzIzQlJyc5LBJDZTwhU0Y3SishYlYv/EABsBAAIDAQEBAAAAAAAAAAAAAAABAgMEBQYH/8QANBEAAgICAAUCAwcDBAMAAAAAAAECAwQRBRIhMTJBUTNhcRMiQoGRodEGUvAjscHhJENT/9oADAMBAAIRAxEAPwBl5RNdybfMctFkXzb6Bh+TgEpJ37Kc7s44n966eHhqcftJ9vRHPystwfJASYWntT6mR8saYkSm1Zw+++AD2FR391bpX49D5d6MSouu+8O/J/Z75YY97Xc0vMbEcfJ0KcC0bQCiSACR0CsGXbVa4cvXr1NuNXZUpcxxOTm83K7azZXcpz8ghhw4Wv0Ru6EjcPCr8yqFdD5F6lOLbOd33mertXq1uyvkrVwirkf0kvJKvDNcl1TS20dP7SG9bL20KgTKM+9Wu2rCLhcI0ZR4JddCTU4Vzn4rZCVkI9JMlg3GFcGi7AlMyGxxU0sKA8KUoSg9SWhxnGXi9mypsVKilUlkKG4guAEUuWXsPmXuTKWlIKlEADiT0UhkSJkVatlEhlSuoOA09P2FtGW5cd1Wy0+2tXHCFgmhprugTTNI8+JJWtEeUy6tH0ktuBRT24puMl3QKSZFcLzbLaQLhPjRieAdcCTUoVTn4rZGVkI+T0bwLpAuSCu3zGJKRxLTgVjwqMoSh5LQ4zjPxeyZ2QyzjnnUN54bagM0km+w20u5G9PiMMfKHpLTbH9RSwE+NCi29JA5JLbCFcIc9rnYUlmQj7zSwoeVOUZR8kKMoy7M+dYYN61EyJRP8bLHOb/vK3++vRy/063r0RwIf6li36s+j2m0NtpbbSEoQAlKU7gAOivNb31PQa10K93H/qpn5C/+pqdfmiM/Fnz3pe3Tbvdm4Fve5lx9BS45nACMeln2eyvQ3zhXDmkt6OFTCU58sS3q/S0jSsthp2Sl9t1JW28hJRgg7xjJwRu6ahj5MciL6a0SvodEl1PQ5WrZMTkziXMrJnvpEZDhA+s3gr8Ek9tc6OMpZTh6LqdCV7jjKXqxH0hp+FqJyXKvd2EVIVglTiQ46ojJJKuit2RfKlKNcdmKilW7lOWiBxxei9VhdsmpkstKSecbUCHWzvKVY3Zx8akksmn760xbePb917Rc5UbaiNqQTmEgMXFpL6D/APXBX7HvqGDPmq5X6EsyPLZzL1HfUl/5zkuROB+emx22eP2lbl+GFVhqo1l8vszbbb/43N7ixyUWkPf4tc1IGwxHUy2rH2lDKsdgA8a1Z9rXLAzYUN8037CbYV3D5QYtpSoyZrXycBG4kEgkA9G5Phmttqhrc+y6mStz5nGHdj7AtNy5O7JdLo+5GU/IabZYS2SrYWVcTkY3Ak91c6dkMycYLsjdGE8aEpPuL+jtLSNYzpb8uWtttrBeeKdtS1KzgDPZ7q1ZGRHGSUUZ6KJZDbbIr/ap2h9RtmHLUVBIdYfCcbSc4IUO7eOmnTZDKr+8vqK2uWNZ0GblPnt3fSNhuSUAF9ZVs/dJRvHiKyYUPs7pwfoasyfPTGRxNL6QuWrLSHP8QRHhxFKbjoWnaBV9I7gRjerjv7K0X5UKJ61tvuZ6Mad0N76HIsl0maT1At1GedZUtl9AO5eMjB68EA91XW1xvr0/qU12Spmb6otsjTmpn20ZRsPc9GWBuKc5Tjs4d1KiauqX6Md0HTa9fker2LlEsU+GhU2UmDJx8407nAPsVwIrk2YNsHpLaOpXmVSXV6Z0k6gtd7t10Ra5SZBjsHnClJAG0k448eBqv7GdU4861tln2sLIy5WeV8kv84M/kOe4V1eIfAObhfGO9y2fW2nsd/trPwztIu4h+Eo3SG7J5IbW60kkRpJdcx93Lic+KhU65qOZJP1X8EbIt4kdHB0hZLNe1usXS7KgSARzQUEhLg7T056K0ZF1tXWMdoz49VdnST0xlf0Dplh5phzU+HXlhtttOwpSlE4AwPaazLNua2oGl4lKeuc7nKlZNvSEd1rK120o343lBASf2PdWfAt1c0/xF+ZXurfseYybyt/TMGznOI0hx3JPEEDZ8yuurGrVrs90jlyt3Uoex7Doq1m1aGbbcTsvPMLedyN+VDIHcMCuLk2faXtrsdiiv7OjTPMuSgA6yg5AOGnCM/gNdTiHwJHOwvjno3KzEck6QdcbST8ndQ6oD7vAnuzXNwJKNy36m/Ni3S9CzyOXeJEM+BKebZcdUlxorVgL3EEDPVuPfWriVcnqaM2BZFbizmcrN2i3G/MtRHUupis7C3EEFO0TkjPs3Vbw+uUam36ledZGU0l6E+s4bkHk702w8ClzbKlJPEbSScedRxpKWTY0TyIuOPBMbeSD+UT/ALtz9qycR+N+RowfhfmeTan/AJlu/wDvnv8Aua7FHwo/Rf7HJu+JL6s961Fpu26hiBi4tEqT9W6g4W32H9uFeequnU9xO9bTC1akIMnkiWXCYt4TzedwdY3jvB/auhHia9YmF8O9pDFpLQ3/AI8zPSq4qfVNa5pWG9lKRv38Tk7zWbIy/tXHprRooxfsk1vuY0xoCLp27IuDE595SUKRsLQAN/ZTvzZXQ5GgpxFVLmTL2sNIR9UKiqkS3Y/ycKxzaQc5x19lV4+U6N6W9kr8dXa2+x0LHYo9rsSLQpRksJSpCucSPTSokkEd9V2WynZz9mWV1KMOTuhKu3JNGfeUu1XBUZBOeaeb5wJ9gOQcdua3V8Skl99bMk8CLe4vQWfkqTEmsyZd2UssrS4lLDWxvByN5J6uqiziPNHljEVeByy5nI9EuERqfAkRHxlp9stq7CMVzYycWmjfJKSaZ5+1yS25C0KXc5S0hQKklCcKHVXRfEptdjCsCCfc9DeaS5HW19EKQU7ujIxXO3p7N7W1oTdM8nkXT12ZuDM995bSFJCFoAByMdFbL86V0HBoyVYiqnzJjo62h1pTbiQpCxhSVDIIPEViTa6o1tbPNrxyTxn31OWqeYzajnmXm9sJ7DkHHjXSq4lKK1JbMFmBFvcXotad5L4VvltybnLM1bZyhoI2G8+0ZOajdxCc1qK0OrBjB7k9jDrDS7Gp4seO/JcYSy4VgtpBJ3Y6az4+Q6ZNpbNF9KtWmT6VsDWm7WYDD63kc6pzaWADvx1dlRvud0+ZrQ6alVHlTFe48lsKfcJUxdykpVIeW6UhCcAqJOPOtUOIzjFR5exmlgRlJts58XVl3hPKHPh9sLI2Hxtbs9B41pliVTXbX0OZHOurb67+owwNdwncInR3I6vvJ9NPx8qyTwZrrF7N1XE65dJrQzQblCno2ocpp4dSFbx2jiKyTrnDyWjoV212LcHstZFQLDNABQAUAFABQAUAFABQAUAFAGM0Ac+6Xy12lO1cJzLJ6EKVlR7EjeashVOfiiudsIeTEy78qMRkqRaYTkhQ4OPHYR3DifKtcMCT83oyTzo/gWxJu2udR3FXpTvkzfQiKnYHjvPnWyGJVH02Zp5NsvXRcf8ArnPxn31euxypeTIzTFo1Dim1bSFKSroUk4PjQ0hraezqwtZ3mBgfKBJQPsyBtefGs88Sqfpr6GyvNvh67XzGS3cpcBwhFyiuxldLjfpo+Pkax2cPmusHs318Sg+k1obLdebdc07UCbHf6whY2h2jiKxzrnDyRuhbCzxey/UCwKACgAoAKACgCjPu8C3j+MlstHoSVeke7jVkKpz8UVWX11+ctCvcuUGO3tItsRx5XQt30E+HH3VshgSfWb0YLOJx7QWxQuuqb5cdoLlqjtn1cbKB48fOtleLVD039TDZmXWd3r6C44yVKKlZUo8STkmtK6LRm36kCmsUE1JojU3S0TVgxyNz7v4z76jHsZ5d2QqVimCRXdcpkio45TGiupW+gkomqVqQsLbUpCxwUkkEd4pPqWLp1QxWvXN/tuEiWJTY+xKBX/y4+dZp4lU/TX0NVeVdH139RvtXKlb3SEXWI9FV0rb+cR8fI1jngTXi9myGbF+S0OVsvdruqNq3T48jrShYKh2jiKxzqnDpJaNcLIzW4s3nXa3wB/Fy2mz0JKsqPdxpwqnPxRGy+uvyloWp2u46CUwIy3T0Ld9FPhx91a4YEn5vRz7eKRXStbFu4amu04FK5KmkH7LHoefHzrZDFqh6bMFmZdZ3el8jjqBUoqUSSeJJya0djK9s1KBQBGW6A2RqaoJbIlsimMgWxRsDoyVYfd/GffSXYTX3mU3XaYyo45k0wIFKoLFE0pEzBOKRJI3bjSH/AKppRH3iMDxoG5JFtmyrVvkO4H3Ubz40FTuXodGJAjRFpcZbw4ng4TlQ7D0Umtlbsk/UtKJUoqUSSeJPTR8iv12YxQAUAFABTAMUBowRQBoUA0C2aFugkmVpjuH3fxq99EexN93/AJ6lFxzNSFogJpFiiSNRn3vq21EdfAUbJNpF1m0E/XOgDqQP3pFbuS7F1mHHZ3paSo/eVvNBB2yZPQV7M4oHsxQPYUgCgAoAKACgAoAKACmBjFAHFlq2pLuCPrFcTjpoXZFzT2/89TZmM25vcd3dSR+9MTei+wzGb+ghJPWrfSIOcmWtrqNBBhQRM0EQphsxQNMN9IewoHszQS2YoAKQBQAUAFABQAZoA9Mu2kLDdiXJMFtDyuLzHzaz3jj31w68i2HZnp7MeufdChc+TCS3ldmuKXBnIbkpwf1D4Vtr4h/ejHZw9fhYq3G03yzE/wCIwHktj1qRto/UnOO+tkL67OzMFmLOHdFZi4JUBlQx11bozuBcblJV05HsoK+UnS4DwpC5TfNBHQZoFozTEGM0gCgezFA0woHsMUDQUh7OlAsVzuGDGiL2D9tfoJ8TVM8iuHdl9eLdZ4xGOBoM7l3CWfahkf3H4Vknn/2I318L9bJfoMcGw2uABzERsqxgrWNpXiayTvsn3Z0K8WmvxiePRNS3m1SXRDnuhsOK+ac9NHE9B4d2K5SslF9GfR7OH4t8U5wW9Lquj/z6jXauU8jZRdYGet2Of7T8aujke5x7/wCnvWmf5P8An/ocLVqmy3bCYk5vnDu5tz0F+B491XRsg+zOJkcOycfzj0911RHddH2G75XJgIQ7/VZ+bV5ce+tUMi2HZnNnRXPuhOufJhIaJcs9yCx0NSU4P6h8K2V8Q/vRis4fvwYqXG1X2y5Nxt76Gx61I20eKc4762Qvrs8WYbMSyHdFZi5JVg5q3RmcGXW5SV8CD30aIaJ0uJPTSI6Ns+2gjozmgXKG+gejowLFc7hgxoiyg+sX6CfPj3VTPIqh3ZpqxLrPGIy2/Qu8KuEztbZH9x+FY557/AjoV8K/+kv0GODYrXbwFMRGwsesX6SvE1jnfZPyZ0KsWmvxiUbtrKw2nKZE5Djo3c0wC4rPduHfiqHOKOpTw/JtW4x6e76CbduVSQsqbtFuS2MbnZCsn9I+NQdnsdOrgyXWyX6fz/0JV01FerqomdcpC05yEIVsJHcnFRcmb4YlNXhFEcn/ADL/AOYr3msnqd2vxX0RHQTMKA2SCAR1Udxb0dO26ovNp2Uwbg6ltPqnDto8DnyxV8JNHKysPGu6zh1910f+fUbLXyrKSUt3e3ZHS9GX70n41erPc4V/CI965fkx1s2r7BecIh3BvnTu5p0FtfgrGe7NTUkzmW4l1XlHoa3bSFiuxK5MBtDx9cz82vxHHvq+GRbDszBOiufdCfc+S59BU5Z7kFjoakpwf1D4Vtr4gvxoxz4f/axUuNpvtlBVcre6hsetThaO3aTnHfitkL67PFmGzEnDui/ZbRebqEri257mletc+bTjrycZ7qU8iqHkyEcS6fjEc7boRWAq5TBnG9thP9x+FYp57/AjZXwv++X6DLAsdst2FR4qAoD6xfpK8TWOy+yfkzoVYtNfjHqU7rrGxWvKH5yHHR6tgFxXluHfis7sijr0cMyr1uMOnu+n+4m3XlPkObSLTAS0Oh2QraP6Ru86qld7HYo4BFdbZ7+SE+63+73XaE+4PuIUfqwdlHZsjcarc2+51asLHp+HBL93+rOVs43JGBSL3HfUMbqZW4mMU9kXEtyf8y/+Yr3mqPU3V+K+iIzQSZGpVWJFE5kK1VYkY5yIVHNTM0makA8QD20Efmdm06ovlnCUwLk8ltPqnMOIx1YVnHdimpNFFmNTb5RHa0crK07KLxbQobsuxlb/ANJ+NSU/c59nC1/65fk/5HSz6wsN3ITDuDYdPqXctr8Fce6pppnPtxLqvKP/ACF11hY7WVJfmpcdG7mmBziu/G4d9QlbCPdmjH4Vl5C3GGl7voJ905T5Dm0i1QEtJ6HZCto/pHxqmWQ/RHao/p6CW7p7+S/l/wACfdL7dbsCLjPeeQfV7ko/SMCqnOT7nZowsfH+FBL93+5zcDGABUDSwxT2LQYp7FoxijZHRginsWjGzT2R5SxJ/wAy/wDmK95qt9y6HivoiFRqSRGctEK1VakY5zIVKzUzLKRpTKw47qAJUx3FcRs9pqLkkXQosn2RMiMgfSJV5VW7X6GuGF/eyUJSBhIAHVUHKT7mqFUK/FGQMDApFoUhBQAUC0FABQAUxaMYoFoMUbFoklH+Jf8AzFe80a6iT1BfRFZRqxIz2SIFEk4G/sq1IyTkZSw4TvGz20nJIUKZz7ImTHQPpnaPhVbs9jTDDX42TIATuQAOyq25M1wqrh4ozg0i3ZilsAp7AKACgAoAKACgAoAKA0FAtBQATVBEyQhR2VhxWUniN54irlFmH7aPKivtIPWe2pFW99zZKwPogCovZOPKuyNgrdS5S7nAGo6JqZKhaRxGaTJ7TJwttXRiloOqAtJP0TSaHzmimiOg0iakiMg9VA9mKACmAUAFABQAUAFAGUgrXsISVL+6kZNAm0ltnv10sVruyNm4wWH+pSkekOxXGui0mfN67rKvCTQl3bkqgubSrROdjKPBt4c4jx3HzNRcEdGri849LFv9hMuuh9Q2vKlQTKaG8uRTtjw+l5VW4NHTp4lRZ66+ouqJQtSFgpWncUkYIPtFR5TerEzIVUdFimbBVLRYpmwUeulomrCRLpHTUdFimTIkEcTS0S6Mk5xCuNRaDqYLQI9EilofN7kakEdIo0SUjSmS2FLYzLaFOuBtpCluHghKSVHuG+n1Iyaitvohjtehb9cMKVGERs/bkq2f+IyfHFWxpkzl5HGsSntLmfy/nsN9q5M7azsruUl6UscUI+bQf386uWPH1OLf/UF8+lUVFfqxwt9pt9tb5uBDZYT/AKaACe01aopdkca7Juve7ZNl2pFIUAFAHNutitd3Ts3GAxI6lKR6Q7FcRRpFtd9tXhLQl3XkqhO7S7TNeiq6G3vnEePHzNQcEdGri1i+ItiZdtDaitW0tcL5U0BvciHnN34cBXlUHBnTp4jRZ03p/MXSVIWW1pUhafpIUMEdoqHKb4z2tmQrPCo6LFM2CqWiambBXVS0WKZIHCOmlosU9mzYW84G20LccVwQhJUo9wpaG5xS23pDJatC3+44UYqYbZ4KlHZP6Rk+OKmqZM593GcSnpvmfy/kcLXyZ25jZXcpL0tY4oSebR5b/OrY48V3ONf/AFBfPpVFR/d/x+w3W21QLY3sQIbMdPTzaACe08TVyil2ONdkXXvdkm/qXqZSGKACgAoAKACgAoAKAMEZNAHPuljtd2Ts3KCxIxwUtA2h2HiKTSZbXdZU/uS0Jd35KoLu0u0zXoyuht75xGff5mouCOjVxacfiLYjX7R95sDZemtMrjg/XMugjwOD5VBw0dSjPqu6R7k9h0Re700h9hDDMdW/nXnej2BOT7qSg2O7iVND09t/IerTyYW2OUruUp+WscUJPNo8t58amqkc23jV0ula1+44W+02+2I2LfDYjp/00AE9p6amkl2OXbfbc92Sb+pcAxTKjNABQAUAFABQB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9" descr="data:image/jpeg;base64,/9j/4AAQSkZJRgABAQAAAQABAAD/2wCEAAkGBwgHBgkIBwgKCgkLDRYPDQwMDRsUFRAWIB0iIiAdHx8kKDQsJCYxJx8fLT0tMTU3Ojo6Iys/RD84QzQ5OjcBCgoKDQwNGg8PGjclHyU3Nzc3Nzc3Nzc3Nzc3Nzc3Nzc3Nzc3Nzc3Nzc3Nzc3Nzc3Nzc3Nzc3Nzc3Nzc3Nzc3N//AABEIAJ8AjwMBEQACEQEDEQH/xAAcAAACAgMBAQAAAAAAAAAAAAAABgMEAQIFBwj/xABCEAABAwMBAwgFCgQGAwAAAAABAgMEAAURBhIhMQcTQVFxgZGhIkNhsdEUIzIzQlJyc5LBJDZTwhU0Y3SishYlYv/EABsBAAIDAQEBAAAAAAAAAAAAAAABAgMEBQYH/8QANBEAAgICAAUCAwcDBAMAAAAAAAECAwQRBRIhMTJBUTNhcRMiQoGRodEGUvAjscHhJENT/9oADAMBAAIRAxEAPwBl5RNdybfMctFkXzb6Bh+TgEpJ37Kc7s44n966eHhqcftJ9vRHPystwfJASYWntT6mR8saYkSm1Zw+++AD2FR391bpX49D5d6MSouu+8O/J/Z75YY97Xc0vMbEcfJ0KcC0bQCiSACR0CsGXbVa4cvXr1NuNXZUpcxxOTm83K7azZXcpz8ghhw4Wv0Ru6EjcPCr8yqFdD5F6lOLbOd33mertXq1uyvkrVwirkf0kvJKvDNcl1TS20dP7SG9bL20KgTKM+9Wu2rCLhcI0ZR4JddCTU4Vzn4rZCVkI9JMlg3GFcGi7AlMyGxxU0sKA8KUoSg9SWhxnGXi9mypsVKilUlkKG4guAEUuWXsPmXuTKWlIKlEADiT0UhkSJkVatlEhlSuoOA09P2FtGW5cd1Wy0+2tXHCFgmhprugTTNI8+JJWtEeUy6tH0ktuBRT24puMl3QKSZFcLzbLaQLhPjRieAdcCTUoVTn4rZGVkI+T0bwLpAuSCu3zGJKRxLTgVjwqMoSh5LQ4zjPxeyZ2QyzjnnUN54bagM0km+w20u5G9PiMMfKHpLTbH9RSwE+NCi29JA5JLbCFcIc9rnYUlmQj7zSwoeVOUZR8kKMoy7M+dYYN61EyJRP8bLHOb/vK3++vRy/063r0RwIf6li36s+j2m0NtpbbSEoQAlKU7gAOivNb31PQa10K93H/qpn5C/+pqdfmiM/Fnz3pe3Tbvdm4Fve5lx9BS45nACMeln2eyvQ3zhXDmkt6OFTCU58sS3q/S0jSsthp2Sl9t1JW28hJRgg7xjJwRu6ahj5MciL6a0SvodEl1PQ5WrZMTkziXMrJnvpEZDhA+s3gr8Ek9tc6OMpZTh6LqdCV7jjKXqxH0hp+FqJyXKvd2EVIVglTiQ46ojJJKuit2RfKlKNcdmKilW7lOWiBxxei9VhdsmpkstKSecbUCHWzvKVY3Zx8akksmn760xbePb917Rc5UbaiNqQTmEgMXFpL6D/APXBX7HvqGDPmq5X6EsyPLZzL1HfUl/5zkuROB+emx22eP2lbl+GFVhqo1l8vszbbb/43N7ixyUWkPf4tc1IGwxHUy2rH2lDKsdgA8a1Z9rXLAzYUN8037CbYV3D5QYtpSoyZrXycBG4kEgkA9G5Phmttqhrc+y6mStz5nGHdj7AtNy5O7JdLo+5GU/IabZYS2SrYWVcTkY3Ak91c6dkMycYLsjdGE8aEpPuL+jtLSNYzpb8uWtttrBeeKdtS1KzgDPZ7q1ZGRHGSUUZ6KJZDbbIr/ap2h9RtmHLUVBIdYfCcbSc4IUO7eOmnTZDKr+8vqK2uWNZ0GblPnt3fSNhuSUAF9ZVs/dJRvHiKyYUPs7pwfoasyfPTGRxNL6QuWrLSHP8QRHhxFKbjoWnaBV9I7gRjerjv7K0X5UKJ61tvuZ6Mad0N76HIsl0maT1At1GedZUtl9AO5eMjB68EA91XW1xvr0/qU12Spmb6otsjTmpn20ZRsPc9GWBuKc5Tjs4d1KiauqX6Md0HTa9fker2LlEsU+GhU2UmDJx8407nAPsVwIrk2YNsHpLaOpXmVSXV6Z0k6gtd7t10Ra5SZBjsHnClJAG0k448eBqv7GdU4861tln2sLIy5WeV8kv84M/kOe4V1eIfAObhfGO9y2fW2nsd/trPwztIu4h+Eo3SG7J5IbW60kkRpJdcx93Lic+KhU65qOZJP1X8EbIt4kdHB0hZLNe1usXS7KgSARzQUEhLg7T056K0ZF1tXWMdoz49VdnST0xlf0Dplh5phzU+HXlhtttOwpSlE4AwPaazLNua2oGl4lKeuc7nKlZNvSEd1rK120o343lBASf2PdWfAt1c0/xF+ZXurfseYybyt/TMGznOI0hx3JPEEDZ8yuurGrVrs90jlyt3Uoex7Doq1m1aGbbcTsvPMLedyN+VDIHcMCuLk2faXtrsdiiv7OjTPMuSgA6yg5AOGnCM/gNdTiHwJHOwvjno3KzEck6QdcbST8ndQ6oD7vAnuzXNwJKNy36m/Ni3S9CzyOXeJEM+BKebZcdUlxorVgL3EEDPVuPfWriVcnqaM2BZFbizmcrN2i3G/MtRHUupis7C3EEFO0TkjPs3Vbw+uUam36ledZGU0l6E+s4bkHk702w8ClzbKlJPEbSScedRxpKWTY0TyIuOPBMbeSD+UT/ALtz9qycR+N+RowfhfmeTan/AJlu/wDvnv8Aua7FHwo/Rf7HJu+JL6s961Fpu26hiBi4tEqT9W6g4W32H9uFeequnU9xO9bTC1akIMnkiWXCYt4TzedwdY3jvB/auhHia9YmF8O9pDFpLQ3/AI8zPSq4qfVNa5pWG9lKRv38Tk7zWbIy/tXHprRooxfsk1vuY0xoCLp27IuDE595SUKRsLQAN/ZTvzZXQ5GgpxFVLmTL2sNIR9UKiqkS3Y/ycKxzaQc5x19lV4+U6N6W9kr8dXa2+x0LHYo9rsSLQpRksJSpCucSPTSokkEd9V2WynZz9mWV1KMOTuhKu3JNGfeUu1XBUZBOeaeb5wJ9gOQcdua3V8Skl99bMk8CLe4vQWfkqTEmsyZd2UssrS4lLDWxvByN5J6uqiziPNHljEVeByy5nI9EuERqfAkRHxlp9stq7CMVzYycWmjfJKSaZ5+1yS25C0KXc5S0hQKklCcKHVXRfEptdjCsCCfc9DeaS5HW19EKQU7ujIxXO3p7N7W1oTdM8nkXT12ZuDM995bSFJCFoAByMdFbL86V0HBoyVYiqnzJjo62h1pTbiQpCxhSVDIIPEViTa6o1tbPNrxyTxn31OWqeYzajnmXm9sJ7DkHHjXSq4lKK1JbMFmBFvcXotad5L4VvltybnLM1bZyhoI2G8+0ZOajdxCc1qK0OrBjB7k9jDrDS7Gp4seO/JcYSy4VgtpBJ3Y6az4+Q6ZNpbNF9KtWmT6VsDWm7WYDD63kc6pzaWADvx1dlRvud0+ZrQ6alVHlTFe48lsKfcJUxdykpVIeW6UhCcAqJOPOtUOIzjFR5exmlgRlJts58XVl3hPKHPh9sLI2Hxtbs9B41pliVTXbX0OZHOurb67+owwNdwncInR3I6vvJ9NPx8qyTwZrrF7N1XE65dJrQzQblCno2ocpp4dSFbx2jiKyTrnDyWjoV212LcHstZFQLDNABQAUAFABQAUAFABQAUAFAGM0Ac+6Xy12lO1cJzLJ6EKVlR7EjeashVOfiiudsIeTEy78qMRkqRaYTkhQ4OPHYR3DifKtcMCT83oyTzo/gWxJu2udR3FXpTvkzfQiKnYHjvPnWyGJVH02Zp5NsvXRcf8ArnPxn31euxypeTIzTFo1Dim1bSFKSroUk4PjQ0hraezqwtZ3mBgfKBJQPsyBtefGs88Sqfpr6GyvNvh67XzGS3cpcBwhFyiuxldLjfpo+Pkax2cPmusHs318Sg+k1obLdebdc07UCbHf6whY2h2jiKxzrnDyRuhbCzxey/UCwKACgAoAKACgCjPu8C3j+MlstHoSVeke7jVkKpz8UVWX11+ctCvcuUGO3tItsRx5XQt30E+HH3VshgSfWb0YLOJx7QWxQuuqb5cdoLlqjtn1cbKB48fOtleLVD039TDZmXWd3r6C44yVKKlZUo8STkmtK6LRm36kCmsUE1JojU3S0TVgxyNz7v4z76jHsZ5d2QqVimCRXdcpkio45TGiupW+gkomqVqQsLbUpCxwUkkEd4pPqWLp1QxWvXN/tuEiWJTY+xKBX/y4+dZp4lU/TX0NVeVdH139RvtXKlb3SEXWI9FV0rb+cR8fI1jngTXi9myGbF+S0OVsvdruqNq3T48jrShYKh2jiKxzqnDpJaNcLIzW4s3nXa3wB/Fy2mz0JKsqPdxpwqnPxRGy+uvyloWp2u46CUwIy3T0Ld9FPhx91a4YEn5vRz7eKRXStbFu4amu04FK5KmkH7LHoefHzrZDFqh6bMFmZdZ3el8jjqBUoqUSSeJJya0djK9s1KBQBGW6A2RqaoJbIlsimMgWxRsDoyVYfd/GffSXYTX3mU3XaYyo45k0wIFKoLFE0pEzBOKRJI3bjSH/AKppRH3iMDxoG5JFtmyrVvkO4H3Ubz40FTuXodGJAjRFpcZbw4ng4TlQ7D0Umtlbsk/UtKJUoqUSSeJPTR8iv12YxQAUAFABTAMUBowRQBoUA0C2aFugkmVpjuH3fxq99EexN93/AJ6lFxzNSFogJpFiiSNRn3vq21EdfAUbJNpF1m0E/XOgDqQP3pFbuS7F1mHHZ3paSo/eVvNBB2yZPQV7M4oHsxQPYUgCgAoAKACgAoAKACmBjFAHFlq2pLuCPrFcTjpoXZFzT2/89TZmM25vcd3dSR+9MTei+wzGb+ghJPWrfSIOcmWtrqNBBhQRM0EQphsxQNMN9IewoHszQS2YoAKQBQAUAFABQAZoA9Mu2kLDdiXJMFtDyuLzHzaz3jj31w68i2HZnp7MeufdChc+TCS3ldmuKXBnIbkpwf1D4Vtr4h/ejHZw9fhYq3G03yzE/wCIwHktj1qRto/UnOO+tkL67OzMFmLOHdFZi4JUBlQx11bozuBcblJV05HsoK+UnS4DwpC5TfNBHQZoFozTEGM0gCgezFA0woHsMUDQUh7OlAsVzuGDGiL2D9tfoJ8TVM8iuHdl9eLdZ4xGOBoM7l3CWfahkf3H4Vknn/2I318L9bJfoMcGw2uABzERsqxgrWNpXiayTvsn3Z0K8WmvxiePRNS3m1SXRDnuhsOK+ac9NHE9B4d2K5SslF9GfR7OH4t8U5wW9Lquj/z6jXauU8jZRdYGet2Of7T8aujke5x7/wCnvWmf5P8An/ocLVqmy3bCYk5vnDu5tz0F+B491XRsg+zOJkcOycfzj0911RHddH2G75XJgIQ7/VZ+bV5ce+tUMi2HZnNnRXPuhOufJhIaJcs9yCx0NSU4P6h8K2V8Q/vRis4fvwYqXG1X2y5Nxt76Gx61I20eKc4762Qvrs8WYbMSyHdFZi5JVg5q3RmcGXW5SV8CD30aIaJ0uJPTSI6Ns+2gjozmgXKG+gejowLFc7hgxoiyg+sX6CfPj3VTPIqh3ZpqxLrPGIy2/Qu8KuEztbZH9x+FY557/AjoV8K/+kv0GODYrXbwFMRGwsesX6SvE1jnfZPyZ0KsWmvxiUbtrKw2nKZE5Djo3c0wC4rPduHfiqHOKOpTw/JtW4x6e76CbduVSQsqbtFuS2MbnZCsn9I+NQdnsdOrgyXWyX6fz/0JV01FerqomdcpC05yEIVsJHcnFRcmb4YlNXhFEcn/ADL/AOYr3msnqd2vxX0RHQTMKA2SCAR1Udxb0dO26ovNp2Uwbg6ltPqnDto8DnyxV8JNHKysPGu6zh1910f+fUbLXyrKSUt3e3ZHS9GX70n41erPc4V/CI965fkx1s2r7BecIh3BvnTu5p0FtfgrGe7NTUkzmW4l1XlHoa3bSFiuxK5MBtDx9cz82vxHHvq+GRbDszBOiufdCfc+S59BU5Z7kFjoakpwf1D4Vtr4gvxoxz4f/axUuNpvtlBVcre6hsetThaO3aTnHfitkL67PFmGzEnDui/ZbRebqEri257mletc+bTjrycZ7qU8iqHkyEcS6fjEc7boRWAq5TBnG9thP9x+FYp57/AjZXwv++X6DLAsdst2FR4qAoD6xfpK8TWOy+yfkzoVYtNfjHqU7rrGxWvKH5yHHR6tgFxXluHfis7sijr0cMyr1uMOnu+n+4m3XlPkObSLTAS0Oh2QraP6Ru86qld7HYo4BFdbZ7+SE+63+73XaE+4PuIUfqwdlHZsjcarc2+51asLHp+HBL93+rOVs43JGBSL3HfUMbqZW4mMU9kXEtyf8y/+Yr3mqPU3V+K+iIzQSZGpVWJFE5kK1VYkY5yIVHNTM0makA8QD20Efmdm06ovlnCUwLk8ltPqnMOIx1YVnHdimpNFFmNTb5RHa0crK07KLxbQobsuxlb/ANJ+NSU/c59nC1/65fk/5HSz6wsN3ITDuDYdPqXctr8Fce6pppnPtxLqvKP/ACF11hY7WVJfmpcdG7mmBziu/G4d9QlbCPdmjH4Vl5C3GGl7voJ905T5Dm0i1QEtJ6HZCto/pHxqmWQ/RHao/p6CW7p7+S/l/wACfdL7dbsCLjPeeQfV7ko/SMCqnOT7nZowsfH+FBL93+5zcDGABUDSwxT2LQYp7FoxijZHRginsWjGzT2R5SxJ/wAy/wDmK95qt9y6HivoiFRqSRGctEK1VakY5zIVKzUzLKRpTKw47qAJUx3FcRs9pqLkkXQosn2RMiMgfSJV5VW7X6GuGF/eyUJSBhIAHVUHKT7mqFUK/FGQMDApFoUhBQAUC0FABQAUxaMYoFoMUbFoklH+Jf8AzFe80a6iT1BfRFZRqxIz2SIFEk4G/sq1IyTkZSw4TvGz20nJIUKZz7ImTHQPpnaPhVbs9jTDDX42TIATuQAOyq25M1wqrh4ozg0i3ZilsAp7AKACgAoAKACgAoAKA0FAtBQATVBEyQhR2VhxWUniN54irlFmH7aPKivtIPWe2pFW99zZKwPogCovZOPKuyNgrdS5S7nAGo6JqZKhaRxGaTJ7TJwttXRiloOqAtJP0TSaHzmimiOg0iakiMg9VA9mKACmAUAFABQAUAFAGUgrXsISVL+6kZNAm0ltnv10sVruyNm4wWH+pSkekOxXGui0mfN67rKvCTQl3bkqgubSrROdjKPBt4c4jx3HzNRcEdGri849LFv9hMuuh9Q2vKlQTKaG8uRTtjw+l5VW4NHTp4lRZ66+ouqJQtSFgpWncUkYIPtFR5TerEzIVUdFimbBVLRYpmwUeulomrCRLpHTUdFimTIkEcTS0S6Mk5xCuNRaDqYLQI9EilofN7kakEdIo0SUjSmS2FLYzLaFOuBtpCluHghKSVHuG+n1Iyaitvohjtehb9cMKVGERs/bkq2f+IyfHFWxpkzl5HGsSntLmfy/nsN9q5M7azsruUl6UscUI+bQf386uWPH1OLf/UF8+lUVFfqxwt9pt9tb5uBDZYT/AKaACe01aopdkca7Juve7ZNl2pFIUAFAHNutitd3Ts3GAxI6lKR6Q7FcRRpFtd9tXhLQl3XkqhO7S7TNeiq6G3vnEePHzNQcEdGri1i+ItiZdtDaitW0tcL5U0BvciHnN34cBXlUHBnTp4jRZ03p/MXSVIWW1pUhafpIUMEdoqHKb4z2tmQrPCo6LFM2CqWiambBXVS0WKZIHCOmlosU9mzYW84G20LccVwQhJUo9wpaG5xS23pDJatC3+44UYqYbZ4KlHZP6Rk+OKmqZM593GcSnpvmfy/kcLXyZ25jZXcpL0tY4oSebR5b/OrY48V3ONf/AFBfPpVFR/d/x+w3W21QLY3sQIbMdPTzaACe08TVyil2ONdkXXvdkm/qXqZSGKACgAoAKACgAoAKAMEZNAHPuljtd2Ts3KCxIxwUtA2h2HiKTSZbXdZU/uS0Jd35KoLu0u0zXoyuht75xGff5mouCOjVxacfiLYjX7R95sDZemtMrjg/XMugjwOD5VBw0dSjPqu6R7k9h0Re700h9hDDMdW/nXnej2BOT7qSg2O7iVND09t/IerTyYW2OUruUp+WscUJPNo8t58amqkc23jV0ula1+44W+02+2I2LfDYjp/00AE9p6amkl2OXbfbc92Sb+pcAxTKjNABQAUAFABQB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1" descr="data:image/jpeg;base64,/9j/4AAQSkZJRgABAQAAAQABAAD/2wCEAAkGBwgHBgkIBwgKCgkLDRYPDQwMDRsUFRAWIB0iIiAdHx8kKDQsJCYxJx8fLT0tMTU3Ojo6Iys/RD84QzQ5OjcBCgoKDQwNGg8PGjclHyU3Nzc3Nzc3Nzc3Nzc3Nzc3Nzc3Nzc3Nzc3Nzc3Nzc3Nzc3Nzc3Nzc3Nzc3Nzc3Nzc3N//AABEIAJ8AjwMBEQACEQEDEQH/xAAcAAACAgMBAQAAAAAAAAAAAAAABgMEAQIFBwj/xABCEAABAwMBAwgFCgQGAwAAAAABAgMEAAURBhIhMQcTQVFxgZGhIkNhsdEUIzIzQlJyc5LBJDZTwhU0Y3SishYlYv/EABsBAAIDAQEBAAAAAAAAAAAAAAABAgMEBQYH/8QANBEAAgICAAUCAwcDBAMAAAAAAAECAwQRBRIhMTJBUTNhcRMiQoGRodEGUvAjscHhJENT/9oADAMBAAIRAxEAPwBl5RNdybfMctFkXzb6Bh+TgEpJ37Kc7s44n966eHhqcftJ9vRHPystwfJASYWntT6mR8saYkSm1Zw+++AD2FR391bpX49D5d6MSouu+8O/J/Z75YY97Xc0vMbEcfJ0KcC0bQCiSACR0CsGXbVa4cvXr1NuNXZUpcxxOTm83K7azZXcpz8ghhw4Wv0Ru6EjcPCr8yqFdD5F6lOLbOd33mertXq1uyvkrVwirkf0kvJKvDNcl1TS20dP7SG9bL20KgTKM+9Wu2rCLhcI0ZR4JddCTU4Vzn4rZCVkI9JMlg3GFcGi7AlMyGxxU0sKA8KUoSg9SWhxnGXi9mypsVKilUlkKG4guAEUuWXsPmXuTKWlIKlEADiT0UhkSJkVatlEhlSuoOA09P2FtGW5cd1Wy0+2tXHCFgmhprugTTNI8+JJWtEeUy6tH0ktuBRT24puMl3QKSZFcLzbLaQLhPjRieAdcCTUoVTn4rZGVkI+T0bwLpAuSCu3zGJKRxLTgVjwqMoSh5LQ4zjPxeyZ2QyzjnnUN54bagM0km+w20u5G9PiMMfKHpLTbH9RSwE+NCi29JA5JLbCFcIc9rnYUlmQj7zSwoeVOUZR8kKMoy7M+dYYN61EyJRP8bLHOb/vK3++vRy/063r0RwIf6li36s+j2m0NtpbbSEoQAlKU7gAOivNb31PQa10K93H/qpn5C/+pqdfmiM/Fnz3pe3Tbvdm4Fve5lx9BS45nACMeln2eyvQ3zhXDmkt6OFTCU58sS3q/S0jSsthp2Sl9t1JW28hJRgg7xjJwRu6ahj5MciL6a0SvodEl1PQ5WrZMTkziXMrJnvpEZDhA+s3gr8Ek9tc6OMpZTh6LqdCV7jjKXqxH0hp+FqJyXKvd2EVIVglTiQ46ojJJKuit2RfKlKNcdmKilW7lOWiBxxei9VhdsmpkstKSecbUCHWzvKVY3Zx8akksmn760xbePb917Rc5UbaiNqQTmEgMXFpL6D/APXBX7HvqGDPmq5X6EsyPLZzL1HfUl/5zkuROB+emx22eP2lbl+GFVhqo1l8vszbbb/43N7ixyUWkPf4tc1IGwxHUy2rH2lDKsdgA8a1Z9rXLAzYUN8037CbYV3D5QYtpSoyZrXycBG4kEgkA9G5Phmttqhrc+y6mStz5nGHdj7AtNy5O7JdLo+5GU/IabZYS2SrYWVcTkY3Ak91c6dkMycYLsjdGE8aEpPuL+jtLSNYzpb8uWtttrBeeKdtS1KzgDPZ7q1ZGRHGSUUZ6KJZDbbIr/ap2h9RtmHLUVBIdYfCcbSc4IUO7eOmnTZDKr+8vqK2uWNZ0GblPnt3fSNhuSUAF9ZVs/dJRvHiKyYUPs7pwfoasyfPTGRxNL6QuWrLSHP8QRHhxFKbjoWnaBV9I7gRjerjv7K0X5UKJ61tvuZ6Mad0N76HIsl0maT1At1GedZUtl9AO5eMjB68EA91XW1xvr0/qU12Spmb6otsjTmpn20ZRsPc9GWBuKc5Tjs4d1KiauqX6Md0HTa9fker2LlEsU+GhU2UmDJx8407nAPsVwIrk2YNsHpLaOpXmVSXV6Z0k6gtd7t10Ra5SZBjsHnClJAG0k448eBqv7GdU4861tln2sLIy5WeV8kv84M/kOe4V1eIfAObhfGO9y2fW2nsd/trPwztIu4h+Eo3SG7J5IbW60kkRpJdcx93Lic+KhU65qOZJP1X8EbIt4kdHB0hZLNe1usXS7KgSARzQUEhLg7T056K0ZF1tXWMdoz49VdnST0xlf0Dplh5phzU+HXlhtttOwpSlE4AwPaazLNua2oGl4lKeuc7nKlZNvSEd1rK120o343lBASf2PdWfAt1c0/xF+ZXurfseYybyt/TMGznOI0hx3JPEEDZ8yuurGrVrs90jlyt3Uoex7Doq1m1aGbbcTsvPMLedyN+VDIHcMCuLk2faXtrsdiiv7OjTPMuSgA6yg5AOGnCM/gNdTiHwJHOwvjno3KzEck6QdcbST8ndQ6oD7vAnuzXNwJKNy36m/Ni3S9CzyOXeJEM+BKebZcdUlxorVgL3EEDPVuPfWriVcnqaM2BZFbizmcrN2i3G/MtRHUupis7C3EEFO0TkjPs3Vbw+uUam36ledZGU0l6E+s4bkHk702w8ClzbKlJPEbSScedRxpKWTY0TyIuOPBMbeSD+UT/ALtz9qycR+N+RowfhfmeTan/AJlu/wDvnv8Aua7FHwo/Rf7HJu+JL6s961Fpu26hiBi4tEqT9W6g4W32H9uFeequnU9xO9bTC1akIMnkiWXCYt4TzedwdY3jvB/auhHia9YmF8O9pDFpLQ3/AI8zPSq4qfVNa5pWG9lKRv38Tk7zWbIy/tXHprRooxfsk1vuY0xoCLp27IuDE595SUKRsLQAN/ZTvzZXQ5GgpxFVLmTL2sNIR9UKiqkS3Y/ycKxzaQc5x19lV4+U6N6W9kr8dXa2+x0LHYo9rsSLQpRksJSpCucSPTSokkEd9V2WynZz9mWV1KMOTuhKu3JNGfeUu1XBUZBOeaeb5wJ9gOQcdua3V8Skl99bMk8CLe4vQWfkqTEmsyZd2UssrS4lLDWxvByN5J6uqiziPNHljEVeByy5nI9EuERqfAkRHxlp9stq7CMVzYycWmjfJKSaZ5+1yS25C0KXc5S0hQKklCcKHVXRfEptdjCsCCfc9DeaS5HW19EKQU7ujIxXO3p7N7W1oTdM8nkXT12ZuDM995bSFJCFoAByMdFbL86V0HBoyVYiqnzJjo62h1pTbiQpCxhSVDIIPEViTa6o1tbPNrxyTxn31OWqeYzajnmXm9sJ7DkHHjXSq4lKK1JbMFmBFvcXotad5L4VvltybnLM1bZyhoI2G8+0ZOajdxCc1qK0OrBjB7k9jDrDS7Gp4seO/JcYSy4VgtpBJ3Y6az4+Q6ZNpbNF9KtWmT6VsDWm7WYDD63kc6pzaWADvx1dlRvud0+ZrQ6alVHlTFe48lsKfcJUxdykpVIeW6UhCcAqJOPOtUOIzjFR5exmlgRlJts58XVl3hPKHPh9sLI2Hxtbs9B41pliVTXbX0OZHOurb67+owwNdwncInR3I6vvJ9NPx8qyTwZrrF7N1XE65dJrQzQblCno2ocpp4dSFbx2jiKyTrnDyWjoV212LcHstZFQLDNABQAUAFABQAUAFABQAUAFAGM0Ac+6Xy12lO1cJzLJ6EKVlR7EjeashVOfiiudsIeTEy78qMRkqRaYTkhQ4OPHYR3DifKtcMCT83oyTzo/gWxJu2udR3FXpTvkzfQiKnYHjvPnWyGJVH02Zp5NsvXRcf8ArnPxn31euxypeTIzTFo1Dim1bSFKSroUk4PjQ0hraezqwtZ3mBgfKBJQPsyBtefGs88Sqfpr6GyvNvh67XzGS3cpcBwhFyiuxldLjfpo+Pkax2cPmusHs318Sg+k1obLdebdc07UCbHf6whY2h2jiKxzrnDyRuhbCzxey/UCwKACgAoAKACgCjPu8C3j+MlstHoSVeke7jVkKpz8UVWX11+ctCvcuUGO3tItsRx5XQt30E+HH3VshgSfWb0YLOJx7QWxQuuqb5cdoLlqjtn1cbKB48fOtleLVD039TDZmXWd3r6C44yVKKlZUo8STkmtK6LRm36kCmsUE1JojU3S0TVgxyNz7v4z76jHsZ5d2QqVimCRXdcpkio45TGiupW+gkomqVqQsLbUpCxwUkkEd4pPqWLp1QxWvXN/tuEiWJTY+xKBX/y4+dZp4lU/TX0NVeVdH139RvtXKlb3SEXWI9FV0rb+cR8fI1jngTXi9myGbF+S0OVsvdruqNq3T48jrShYKh2jiKxzqnDpJaNcLIzW4s3nXa3wB/Fy2mz0JKsqPdxpwqnPxRGy+uvyloWp2u46CUwIy3T0Ld9FPhx91a4YEn5vRz7eKRXStbFu4amu04FK5KmkH7LHoefHzrZDFqh6bMFmZdZ3el8jjqBUoqUSSeJJya0djK9s1KBQBGW6A2RqaoJbIlsimMgWxRsDoyVYfd/GffSXYTX3mU3XaYyo45k0wIFKoLFE0pEzBOKRJI3bjSH/AKppRH3iMDxoG5JFtmyrVvkO4H3Ubz40FTuXodGJAjRFpcZbw4ng4TlQ7D0Umtlbsk/UtKJUoqUSSeJPTR8iv12YxQAUAFABTAMUBowRQBoUA0C2aFugkmVpjuH3fxq99EexN93/AJ6lFxzNSFogJpFiiSNRn3vq21EdfAUbJNpF1m0E/XOgDqQP3pFbuS7F1mHHZ3paSo/eVvNBB2yZPQV7M4oHsxQPYUgCgAoAKACgAoAKACmBjFAHFlq2pLuCPrFcTjpoXZFzT2/89TZmM25vcd3dSR+9MTei+wzGb+ghJPWrfSIOcmWtrqNBBhQRM0EQphsxQNMN9IewoHszQS2YoAKQBQAUAFABQAZoA9Mu2kLDdiXJMFtDyuLzHzaz3jj31w68i2HZnp7MeufdChc+TCS3ldmuKXBnIbkpwf1D4Vtr4h/ejHZw9fhYq3G03yzE/wCIwHktj1qRto/UnOO+tkL67OzMFmLOHdFZi4JUBlQx11bozuBcblJV05HsoK+UnS4DwpC5TfNBHQZoFozTEGM0gCgezFA0woHsMUDQUh7OlAsVzuGDGiL2D9tfoJ8TVM8iuHdl9eLdZ4xGOBoM7l3CWfahkf3H4Vknn/2I318L9bJfoMcGw2uABzERsqxgrWNpXiayTvsn3Z0K8WmvxiePRNS3m1SXRDnuhsOK+ac9NHE9B4d2K5SslF9GfR7OH4t8U5wW9Lquj/z6jXauU8jZRdYGet2Of7T8aujke5x7/wCnvWmf5P8An/ocLVqmy3bCYk5vnDu5tz0F+B491XRsg+zOJkcOycfzj0911RHddH2G75XJgIQ7/VZ+bV5ce+tUMi2HZnNnRXPuhOufJhIaJcs9yCx0NSU4P6h8K2V8Q/vRis4fvwYqXG1X2y5Nxt76Gx61I20eKc4762Qvrs8WYbMSyHdFZi5JVg5q3RmcGXW5SV8CD30aIaJ0uJPTSI6Ns+2gjozmgXKG+gejowLFc7hgxoiyg+sX6CfPj3VTPIqh3ZpqxLrPGIy2/Qu8KuEztbZH9x+FY557/AjoV8K/+kv0GODYrXbwFMRGwsesX6SvE1jnfZPyZ0KsWmvxiUbtrKw2nKZE5Djo3c0wC4rPduHfiqHOKOpTw/JtW4x6e76CbduVSQsqbtFuS2MbnZCsn9I+NQdnsdOrgyXWyX6fz/0JV01FerqomdcpC05yEIVsJHcnFRcmb4YlNXhFEcn/ADL/AOYr3msnqd2vxX0RHQTMKA2SCAR1Udxb0dO26ovNp2Uwbg6ltPqnDto8DnyxV8JNHKysPGu6zh1910f+fUbLXyrKSUt3e3ZHS9GX70n41erPc4V/CI965fkx1s2r7BecIh3BvnTu5p0FtfgrGe7NTUkzmW4l1XlHoa3bSFiuxK5MBtDx9cz82vxHHvq+GRbDszBOiufdCfc+S59BU5Z7kFjoakpwf1D4Vtr4gvxoxz4f/axUuNpvtlBVcre6hsetThaO3aTnHfitkL67PFmGzEnDui/ZbRebqEri257mletc+bTjrycZ7qU8iqHkyEcS6fjEc7boRWAq5TBnG9thP9x+FYp57/AjZXwv++X6DLAsdst2FR4qAoD6xfpK8TWOy+yfkzoVYtNfjHqU7rrGxWvKH5yHHR6tgFxXluHfis7sijr0cMyr1uMOnu+n+4m3XlPkObSLTAS0Oh2QraP6Ru86qld7HYo4BFdbZ7+SE+63+73XaE+4PuIUfqwdlHZsjcarc2+51asLHp+HBL93+rOVs43JGBSL3HfUMbqZW4mMU9kXEtyf8y/+Yr3mqPU3V+K+iIzQSZGpVWJFE5kK1VYkY5yIVHNTM0makA8QD20Efmdm06ovlnCUwLk8ltPqnMOIx1YVnHdimpNFFmNTb5RHa0crK07KLxbQobsuxlb/ANJ+NSU/c59nC1/65fk/5HSz6wsN3ITDuDYdPqXctr8Fce6pppnPtxLqvKP/ACF11hY7WVJfmpcdG7mmBziu/G4d9QlbCPdmjH4Vl5C3GGl7voJ905T5Dm0i1QEtJ6HZCto/pHxqmWQ/RHao/p6CW7p7+S/l/wACfdL7dbsCLjPeeQfV7ko/SMCqnOT7nZowsfH+FBL93+5zcDGABUDSwxT2LQYp7FoxijZHRginsWjGzT2R5SxJ/wAy/wDmK95qt9y6HivoiFRqSRGctEK1VakY5zIVKzUzLKRpTKw47qAJUx3FcRs9pqLkkXQosn2RMiMgfSJV5VW7X6GuGF/eyUJSBhIAHVUHKT7mqFUK/FGQMDApFoUhBQAUC0FABQAUxaMYoFoMUbFoklH+Jf8AzFe80a6iT1BfRFZRqxIz2SIFEk4G/sq1IyTkZSw4TvGz20nJIUKZz7ImTHQPpnaPhVbs9jTDDX42TIATuQAOyq25M1wqrh4ozg0i3ZilsAp7AKACgAoAKACgAoAKA0FAtBQATVBEyQhR2VhxWUniN54irlFmH7aPKivtIPWe2pFW99zZKwPogCovZOPKuyNgrdS5S7nAGo6JqZKhaRxGaTJ7TJwttXRiloOqAtJP0TSaHzmimiOg0iakiMg9VA9mKACmAUAFABQAUAFAGUgrXsISVL+6kZNAm0ltnv10sVruyNm4wWH+pSkekOxXGui0mfN67rKvCTQl3bkqgubSrROdjKPBt4c4jx3HzNRcEdGri849LFv9hMuuh9Q2vKlQTKaG8uRTtjw+l5VW4NHTp4lRZ66+ouqJQtSFgpWncUkYIPtFR5TerEzIVUdFimbBVLRYpmwUeulomrCRLpHTUdFimTIkEcTS0S6Mk5xCuNRaDqYLQI9EilofN7kakEdIo0SUjSmS2FLYzLaFOuBtpCluHghKSVHuG+n1Iyaitvohjtehb9cMKVGERs/bkq2f+IyfHFWxpkzl5HGsSntLmfy/nsN9q5M7azsruUl6UscUI+bQf386uWPH1OLf/UF8+lUVFfqxwt9pt9tb5uBDZYT/AKaACe01aopdkca7Juve7ZNl2pFIUAFAHNutitd3Ts3GAxI6lKR6Q7FcRRpFtd9tXhLQl3XkqhO7S7TNeiq6G3vnEePHzNQcEdGri1i+ItiZdtDaitW0tcL5U0BvciHnN34cBXlUHBnTp4jRZ03p/MXSVIWW1pUhafpIUMEdoqHKb4z2tmQrPCo6LFM2CqWiambBXVS0WKZIHCOmlosU9mzYW84G20LccVwQhJUo9wpaG5xS23pDJatC3+44UYqYbZ4KlHZP6Rk+OKmqZM593GcSnpvmfy/kcLXyZ25jZXcpL0tY4oSebR5b/OrY48V3ONf/AFBfPpVFR/d/x+w3W21QLY3sQIbMdPTzaACe08TVyil2ONdkXXvdkm/qXqZSGKACgAoAKACgAoAKAMEZNAHPuljtd2Ts3KCxIxwUtA2h2HiKTSZbXdZU/uS0Jd35KoLu0u0zXoyuht75xGff5mouCOjVxacfiLYjX7R95sDZemtMrjg/XMugjwOD5VBw0dSjPqu6R7k9h0Re700h9hDDMdW/nXnej2BOT7qSg2O7iVND09t/IerTyYW2OUruUp+WscUJPNo8t58amqkc23jV0ula1+44W+02+2I2LfDYjp/00AE9p6amkl2OXbfbc92Sb+pcAxTKjNABQAUAFABQB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3" descr="data:image/jpeg;base64,/9j/4AAQSkZJRgABAQAAAQABAAD/2wCEAAkGBwgHBgkIBwgKCgkLDRYPDQwMDRsUFRAWIB0iIiAdHx8kKDQsJCYxJx8fLT0tMTU3Ojo6Iys/RD84QzQ5OjcBCgoKDQwNGg8PGjclHyU3Nzc3Nzc3Nzc3Nzc3Nzc3Nzc3Nzc3Nzc3Nzc3Nzc3Nzc3Nzc3Nzc3Nzc3Nzc3Nzc3N//AABEIAJ8AjwMBEQACEQEDEQH/xAAcAAACAgMBAQAAAAAAAAAAAAAABgMEAQIFBwj/xABCEAABAwMBAwgFCgQGAwAAAAABAgMEAAURBhIhMQcTQVFxgZGhIkNhsdEUIzIzQlJyc5LBJDZTwhU0Y3SishYlYv/EABsBAAIDAQEBAAAAAAAAAAAAAAABAgMEBQYH/8QANBEAAgICAAUCAwcDBAMAAAAAAAECAwQRBRIhMTJBUTNhcRMiQoGRodEGUvAjscHhJENT/9oADAMBAAIRAxEAPwBl5RNdybfMctFkXzb6Bh+TgEpJ37Kc7s44n966eHhqcftJ9vRHPystwfJASYWntT6mR8saYkSm1Zw+++AD2FR391bpX49D5d6MSouu+8O/J/Z75YY97Xc0vMbEcfJ0KcC0bQCiSACR0CsGXbVa4cvXr1NuNXZUpcxxOTm83K7azZXcpz8ghhw4Wv0Ru6EjcPCr8yqFdD5F6lOLbOd33mertXq1uyvkrVwirkf0kvJKvDNcl1TS20dP7SG9bL20KgTKM+9Wu2rCLhcI0ZR4JddCTU4Vzn4rZCVkI9JMlg3GFcGi7AlMyGxxU0sKA8KUoSg9SWhxnGXi9mypsVKilUlkKG4guAEUuWXsPmXuTKWlIKlEADiT0UhkSJkVatlEhlSuoOA09P2FtGW5cd1Wy0+2tXHCFgmhprugTTNI8+JJWtEeUy6tH0ktuBRT24puMl3QKSZFcLzbLaQLhPjRieAdcCTUoVTn4rZGVkI+T0bwLpAuSCu3zGJKRxLTgVjwqMoSh5LQ4zjPxeyZ2QyzjnnUN54bagM0km+w20u5G9PiMMfKHpLTbH9RSwE+NCi29JA5JLbCFcIc9rnYUlmQj7zSwoeVOUZR8kKMoy7M+dYYN61EyJRP8bLHOb/vK3++vRy/063r0RwIf6li36s+j2m0NtpbbSEoQAlKU7gAOivNb31PQa10K93H/qpn5C/+pqdfmiM/Fnz3pe3Tbvdm4Fve5lx9BS45nACMeln2eyvQ3zhXDmkt6OFTCU58sS3q/S0jSsthp2Sl9t1JW28hJRgg7xjJwRu6ahj5MciL6a0SvodEl1PQ5WrZMTkziXMrJnvpEZDhA+s3gr8Ek9tc6OMpZTh6LqdCV7jjKXqxH0hp+FqJyXKvd2EVIVglTiQ46ojJJKuit2RfKlKNcdmKilW7lOWiBxxei9VhdsmpkstKSecbUCHWzvKVY3Zx8akksmn760xbePb917Rc5UbaiNqQTmEgMXFpL6D/APXBX7HvqGDPmq5X6EsyPLZzL1HfUl/5zkuROB+emx22eP2lbl+GFVhqo1l8vszbbb/43N7ixyUWkPf4tc1IGwxHUy2rH2lDKsdgA8a1Z9rXLAzYUN8037CbYV3D5QYtpSoyZrXycBG4kEgkA9G5Phmttqhrc+y6mStz5nGHdj7AtNy5O7JdLo+5GU/IabZYS2SrYWVcTkY3Ak91c6dkMycYLsjdGE8aEpPuL+jtLSNYzpb8uWtttrBeeKdtS1KzgDPZ7q1ZGRHGSUUZ6KJZDbbIr/ap2h9RtmHLUVBIdYfCcbSc4IUO7eOmnTZDKr+8vqK2uWNZ0GblPnt3fSNhuSUAF9ZVs/dJRvHiKyYUPs7pwfoasyfPTGRxNL6QuWrLSHP8QRHhxFKbjoWnaBV9I7gRjerjv7K0X5UKJ61tvuZ6Mad0N76HIsl0maT1At1GedZUtl9AO5eMjB68EA91XW1xvr0/qU12Spmb6otsjTmpn20ZRsPc9GWBuKc5Tjs4d1KiauqX6Md0HTa9fker2LlEsU+GhU2UmDJx8407nAPsVwIrk2YNsHpLaOpXmVSXV6Z0k6gtd7t10Ra5SZBjsHnClJAG0k448eBqv7GdU4861tln2sLIy5WeV8kv84M/kOe4V1eIfAObhfGO9y2fW2nsd/trPwztIu4h+Eo3SG7J5IbW60kkRpJdcx93Lic+KhU65qOZJP1X8EbIt4kdHB0hZLNe1usXS7KgSARzQUEhLg7T056K0ZF1tXWMdoz49VdnST0xlf0Dplh5phzU+HXlhtttOwpSlE4AwPaazLNua2oGl4lKeuc7nKlZNvSEd1rK120o343lBASf2PdWfAt1c0/xF+ZXurfseYybyt/TMGznOI0hx3JPEEDZ8yuurGrVrs90jlyt3Uoex7Doq1m1aGbbcTsvPMLedyN+VDIHcMCuLk2faXtrsdiiv7OjTPMuSgA6yg5AOGnCM/gNdTiHwJHOwvjno3KzEck6QdcbST8ndQ6oD7vAnuzXNwJKNy36m/Ni3S9CzyOXeJEM+BKebZcdUlxorVgL3EEDPVuPfWriVcnqaM2BZFbizmcrN2i3G/MtRHUupis7C3EEFO0TkjPs3Vbw+uUam36ledZGU0l6E+s4bkHk702w8ClzbKlJPEbSScedRxpKWTY0TyIuOPBMbeSD+UT/ALtz9qycR+N+RowfhfmeTan/AJlu/wDvnv8Aua7FHwo/Rf7HJu+JL6s961Fpu26hiBi4tEqT9W6g4W32H9uFeequnU9xO9bTC1akIMnkiWXCYt4TzedwdY3jvB/auhHia9YmF8O9pDFpLQ3/AI8zPSq4qfVNa5pWG9lKRv38Tk7zWbIy/tXHprRooxfsk1vuY0xoCLp27IuDE595SUKRsLQAN/ZTvzZXQ5GgpxFVLmTL2sNIR9UKiqkS3Y/ycKxzaQc5x19lV4+U6N6W9kr8dXa2+x0LHYo9rsSLQpRksJSpCucSPTSokkEd9V2WynZz9mWV1KMOTuhKu3JNGfeUu1XBUZBOeaeb5wJ9gOQcdua3V8Skl99bMk8CLe4vQWfkqTEmsyZd2UssrS4lLDWxvByN5J6uqiziPNHljEVeByy5nI9EuERqfAkRHxlp9stq7CMVzYycWmjfJKSaZ5+1yS25C0KXc5S0hQKklCcKHVXRfEptdjCsCCfc9DeaS5HW19EKQU7ujIxXO3p7N7W1oTdM8nkXT12ZuDM995bSFJCFoAByMdFbL86V0HBoyVYiqnzJjo62h1pTbiQpCxhSVDIIPEViTa6o1tbPNrxyTxn31OWqeYzajnmXm9sJ7DkHHjXSq4lKK1JbMFmBFvcXotad5L4VvltybnLM1bZyhoI2G8+0ZOajdxCc1qK0OrBjB7k9jDrDS7Gp4seO/JcYSy4VgtpBJ3Y6az4+Q6ZNpbNF9KtWmT6VsDWm7WYDD63kc6pzaWADvx1dlRvud0+ZrQ6alVHlTFe48lsKfcJUxdykpVIeW6UhCcAqJOPOtUOIzjFR5exmlgRlJts58XVl3hPKHPh9sLI2Hxtbs9B41pliVTXbX0OZHOurb67+owwNdwncInR3I6vvJ9NPx8qyTwZrrF7N1XE65dJrQzQblCno2ocpp4dSFbx2jiKyTrnDyWjoV212LcHstZFQLDNABQAUAFABQAUAFABQAUAFAGM0Ac+6Xy12lO1cJzLJ6EKVlR7EjeashVOfiiudsIeTEy78qMRkqRaYTkhQ4OPHYR3DifKtcMCT83oyTzo/gWxJu2udR3FXpTvkzfQiKnYHjvPnWyGJVH02Zp5NsvXRcf8ArnPxn31euxypeTIzTFo1Dim1bSFKSroUk4PjQ0hraezqwtZ3mBgfKBJQPsyBtefGs88Sqfpr6GyvNvh67XzGS3cpcBwhFyiuxldLjfpo+Pkax2cPmusHs318Sg+k1obLdebdc07UCbHf6whY2h2jiKxzrnDyRuhbCzxey/UCwKACgAoAKACgCjPu8C3j+MlstHoSVeke7jVkKpz8UVWX11+ctCvcuUGO3tItsRx5XQt30E+HH3VshgSfWb0YLOJx7QWxQuuqb5cdoLlqjtn1cbKB48fOtleLVD039TDZmXWd3r6C44yVKKlZUo8STkmtK6LRm36kCmsUE1JojU3S0TVgxyNz7v4z76jHsZ5d2QqVimCRXdcpkio45TGiupW+gkomqVqQsLbUpCxwUkkEd4pPqWLp1QxWvXN/tuEiWJTY+xKBX/y4+dZp4lU/TX0NVeVdH139RvtXKlb3SEXWI9FV0rb+cR8fI1jngTXi9myGbF+S0OVsvdruqNq3T48jrShYKh2jiKxzqnDpJaNcLIzW4s3nXa3wB/Fy2mz0JKsqPdxpwqnPxRGy+uvyloWp2u46CUwIy3T0Ld9FPhx91a4YEn5vRz7eKRXStbFu4amu04FK5KmkH7LHoefHzrZDFqh6bMFmZdZ3el8jjqBUoqUSSeJJya0djK9s1KBQBGW6A2RqaoJbIlsimMgWxRsDoyVYfd/GffSXYTX3mU3XaYyo45k0wIFKoLFE0pEzBOKRJI3bjSH/AKppRH3iMDxoG5JFtmyrVvkO4H3Ubz40FTuXodGJAjRFpcZbw4ng4TlQ7D0Umtlbsk/UtKJUoqUSSeJPTR8iv12YxQAUAFABTAMUBowRQBoUA0C2aFugkmVpjuH3fxq99EexN93/AJ6lFxzNSFogJpFiiSNRn3vq21EdfAUbJNpF1m0E/XOgDqQP3pFbuS7F1mHHZ3paSo/eVvNBB2yZPQV7M4oHsxQPYUgCgAoAKACgAoAKACmBjFAHFlq2pLuCPrFcTjpoXZFzT2/89TZmM25vcd3dSR+9MTei+wzGb+ghJPWrfSIOcmWtrqNBBhQRM0EQphsxQNMN9IewoHszQS2YoAKQBQAUAFABQAZoA9Mu2kLDdiXJMFtDyuLzHzaz3jj31w68i2HZnp7MeufdChc+TCS3ldmuKXBnIbkpwf1D4Vtr4h/ejHZw9fhYq3G03yzE/wCIwHktj1qRto/UnOO+tkL67OzMFmLOHdFZi4JUBlQx11bozuBcblJV05HsoK+UnS4DwpC5TfNBHQZoFozTEGM0gCgezFA0woHsMUDQUh7OlAsVzuGDGiL2D9tfoJ8TVM8iuHdl9eLdZ4xGOBoM7l3CWfahkf3H4Vknn/2I318L9bJfoMcGw2uABzERsqxgrWNpXiayTvsn3Z0K8WmvxiePRNS3m1SXRDnuhsOK+ac9NHE9B4d2K5SslF9GfR7OH4t8U5wW9Lquj/z6jXauU8jZRdYGet2Of7T8aujke5x7/wCnvWmf5P8An/ocLVqmy3bCYk5vnDu5tz0F+B491XRsg+zOJkcOycfzj0911RHddH2G75XJgIQ7/VZ+bV5ce+tUMi2HZnNnRXPuhOufJhIaJcs9yCx0NSU4P6h8K2V8Q/vRis4fvwYqXG1X2y5Nxt76Gx61I20eKc4762Qvrs8WYbMSyHdFZi5JVg5q3RmcGXW5SV8CD30aIaJ0uJPTSI6Ns+2gjozmgXKG+gejowLFc7hgxoiyg+sX6CfPj3VTPIqh3ZpqxLrPGIy2/Qu8KuEztbZH9x+FY557/AjoV8K/+kv0GODYrXbwFMRGwsesX6SvE1jnfZPyZ0KsWmvxiUbtrKw2nKZE5Djo3c0wC4rPduHfiqHOKOpTw/JtW4x6e76CbduVSQsqbtFuS2MbnZCsn9I+NQdnsdOrgyXWyX6fz/0JV01FerqomdcpC05yEIVsJHcnFRcmb4YlNXhFEcn/ADL/AOYr3msnqd2vxX0RHQTMKA2SCAR1Udxb0dO26ovNp2Uwbg6ltPqnDto8DnyxV8JNHKysPGu6zh1910f+fUbLXyrKSUt3e3ZHS9GX70n41erPc4V/CI965fkx1s2r7BecIh3BvnTu5p0FtfgrGe7NTUkzmW4l1XlHoa3bSFiuxK5MBtDx9cz82vxHHvq+GRbDszBOiufdCfc+S59BU5Z7kFjoakpwf1D4Vtr4gvxoxz4f/axUuNpvtlBVcre6hsetThaO3aTnHfitkL67PFmGzEnDui/ZbRebqEri257mletc+bTjrycZ7qU8iqHkyEcS6fjEc7boRWAq5TBnG9thP9x+FYp57/AjZXwv++X6DLAsdst2FR4qAoD6xfpK8TWOy+yfkzoVYtNfjHqU7rrGxWvKH5yHHR6tgFxXluHfis7sijr0cMyr1uMOnu+n+4m3XlPkObSLTAS0Oh2QraP6Ru86qld7HYo4BFdbZ7+SE+63+73XaE+4PuIUfqwdlHZsjcarc2+51asLHp+HBL93+rOVs43JGBSL3HfUMbqZW4mMU9kXEtyf8y/+Yr3mqPU3V+K+iIzQSZGpVWJFE5kK1VYkY5yIVHNTM0makA8QD20Efmdm06ovlnCUwLk8ltPqnMOIx1YVnHdimpNFFmNTb5RHa0crK07KLxbQobsuxlb/ANJ+NSU/c59nC1/65fk/5HSz6wsN3ITDuDYdPqXctr8Fce6pppnPtxLqvKP/ACF11hY7WVJfmpcdG7mmBziu/G4d9QlbCPdmjH4Vl5C3GGl7voJ905T5Dm0i1QEtJ6HZCto/pHxqmWQ/RHao/p6CW7p7+S/l/wACfdL7dbsCLjPeeQfV7ko/SMCqnOT7nZowsfH+FBL93+5zcDGABUDSwxT2LQYp7FoxijZHRginsWjGzT2R5SxJ/wAy/wDmK95qt9y6HivoiFRqSRGctEK1VakY5zIVKzUzLKRpTKw47qAJUx3FcRs9pqLkkXQosn2RMiMgfSJV5VW7X6GuGF/eyUJSBhIAHVUHKT7mqFUK/FGQMDApFoUhBQAUC0FABQAUxaMYoFoMUbFoklH+Jf8AzFe80a6iT1BfRFZRqxIz2SIFEk4G/sq1IyTkZSw4TvGz20nJIUKZz7ImTHQPpnaPhVbs9jTDDX42TIATuQAOyq25M1wqrh4ozg0i3ZilsAp7AKACgAoAKACgAoAKA0FAtBQATVBEyQhR2VhxWUniN54irlFmH7aPKivtIPWe2pFW99zZKwPogCovZOPKuyNgrdS5S7nAGo6JqZKhaRxGaTJ7TJwttXRiloOqAtJP0TSaHzmimiOg0iakiMg9VA9mKACmAUAFABQAUAFAGUgrXsISVL+6kZNAm0ltnv10sVruyNm4wWH+pSkekOxXGui0mfN67rKvCTQl3bkqgubSrROdjKPBt4c4jx3HzNRcEdGri849LFv9hMuuh9Q2vKlQTKaG8uRTtjw+l5VW4NHTp4lRZ66+ouqJQtSFgpWncUkYIPtFR5TerEzIVUdFimbBVLRYpmwUeulomrCRLpHTUdFimTIkEcTS0S6Mk5xCuNRaDqYLQI9EilofN7kakEdIo0SUjSmS2FLYzLaFOuBtpCluHghKSVHuG+n1Iyaitvohjtehb9cMKVGERs/bkq2f+IyfHFWxpkzl5HGsSntLmfy/nsN9q5M7azsruUl6UscUI+bQf386uWPH1OLf/UF8+lUVFfqxwt9pt9tb5uBDZYT/AKaACe01aopdkca7Juve7ZNl2pFIUAFAHNutitd3Ts3GAxI6lKR6Q7FcRRpFtd9tXhLQl3XkqhO7S7TNeiq6G3vnEePHzNQcEdGri1i+ItiZdtDaitW0tcL5U0BvciHnN34cBXlUHBnTp4jRZ03p/MXSVIWW1pUhafpIUMEdoqHKb4z2tmQrPCo6LFM2CqWiambBXVS0WKZIHCOmlosU9mzYW84G20LccVwQhJUo9wpaG5xS23pDJatC3+44UYqYbZ4KlHZP6Rk+OKmqZM593GcSnpvmfy/kcLXyZ25jZXcpL0tY4oSebR5b/OrY48V3ONf/AFBfPpVFR/d/x+w3W21QLY3sQIbMdPTzaACe08TVyil2ONdkXXvdkm/qXqZSGKACgAoAKACgAoAKAMEZNAHPuljtd2Ts3KCxIxwUtA2h2HiKTSZbXdZU/uS0Jd35KoLu0u0zXoyuht75xGff5mouCOjVxacfiLYjX7R95sDZemtMrjg/XMugjwOD5VBw0dSjPqu6R7k9h0Re700h9hDDMdW/nXnej2BOT7qSg2O7iVND09t/IerTyYW2OUruUp+WscUJPNo8t58amqkc23jV0ula1+44W+02+2I2LfDYjp/00AE9p6amkl2OXbfbc92Sb+pcAxTKjNABQAUAFABQB//Z"/>
          <p:cNvSpPr>
            <a:spLocks noChangeAspect="1" noChangeArrowheads="1"/>
          </p:cNvSpPr>
          <p:nvPr/>
        </p:nvSpPr>
        <p:spPr bwMode="auto">
          <a:xfrm>
            <a:off x="1329406" y="11670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52" y="4236232"/>
            <a:ext cx="684713" cy="7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20" y="2866080"/>
            <a:ext cx="1296980" cy="3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9317"/>
            <a:ext cx="1344598" cy="5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98" y="1916832"/>
            <a:ext cx="2160980" cy="5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05" y="3074119"/>
            <a:ext cx="1511312" cy="4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27" y="5236662"/>
            <a:ext cx="838733" cy="5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41131" r="7167" b="36244"/>
          <a:stretch/>
        </p:blipFill>
        <p:spPr bwMode="auto">
          <a:xfrm>
            <a:off x="2116991" y="3867205"/>
            <a:ext cx="1808094" cy="3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2" y="3691566"/>
            <a:ext cx="14208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0" y="6054778"/>
            <a:ext cx="1691134" cy="5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79" y="1585374"/>
            <a:ext cx="2360064" cy="36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81" y="3778239"/>
            <a:ext cx="791087" cy="49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58" y="3270666"/>
            <a:ext cx="1314948" cy="5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MM 2013 in China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5336"/>
            <a:ext cx="2226224" cy="29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36" y="3133616"/>
            <a:ext cx="750321" cy="7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7" y="5010108"/>
            <a:ext cx="1929423" cy="18032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9" y="5473559"/>
            <a:ext cx="1049388" cy="11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Our Students 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2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315432"/>
              </p:ext>
            </p:extLst>
          </p:nvPr>
        </p:nvGraphicFramePr>
        <p:xfrm>
          <a:off x="-252536" y="1628800"/>
          <a:ext cx="41148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666571"/>
              </p:ext>
            </p:extLst>
          </p:nvPr>
        </p:nvGraphicFramePr>
        <p:xfrm>
          <a:off x="1403648" y="4077072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63599"/>
              </p:ext>
            </p:extLst>
          </p:nvPr>
        </p:nvGraphicFramePr>
        <p:xfrm>
          <a:off x="3347864" y="1844824"/>
          <a:ext cx="4023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689119"/>
              </p:ext>
            </p:extLst>
          </p:nvPr>
        </p:nvGraphicFramePr>
        <p:xfrm>
          <a:off x="5041745" y="4149080"/>
          <a:ext cx="41022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0631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6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69" y="1666494"/>
            <a:ext cx="1035051" cy="129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8509"/>
          <a:stretch/>
        </p:blipFill>
        <p:spPr>
          <a:xfrm>
            <a:off x="7442685" y="1713187"/>
            <a:ext cx="956270" cy="1261472"/>
          </a:xfrm>
          <a:prstGeom prst="rect">
            <a:avLst/>
          </a:prstGeom>
        </p:spPr>
      </p:pic>
      <p:pic>
        <p:nvPicPr>
          <p:cNvPr id="1033" name="Picture 9" descr="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1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3484" b="21185"/>
          <a:stretch/>
        </p:blipFill>
        <p:spPr bwMode="auto">
          <a:xfrm>
            <a:off x="3078066" y="5079369"/>
            <a:ext cx="1013415" cy="13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ullivan, Charlen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15" t="3649" r="2615" b="16037"/>
          <a:stretch/>
        </p:blipFill>
        <p:spPr bwMode="auto">
          <a:xfrm>
            <a:off x="4216204" y="3407238"/>
            <a:ext cx="1010778" cy="12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choorman, Davi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0"/>
          <a:stretch/>
        </p:blipFill>
        <p:spPr bwMode="auto">
          <a:xfrm>
            <a:off x="2934050" y="1629026"/>
            <a:ext cx="990968" cy="12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webapps.krannert.purdue.edu/kap/katalyst/public/view-image.aspx?pid=1201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74"/>
          <a:stretch/>
        </p:blipFill>
        <p:spPr bwMode="auto">
          <a:xfrm>
            <a:off x="613708" y="1666493"/>
            <a:ext cx="958099" cy="12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23454" y="188640"/>
            <a:ext cx="7675778" cy="9115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People – Purdue Faculty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kriauci\Downloads\T.Sekin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65" y="5153616"/>
            <a:ext cx="875935" cy="13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203" y="47245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Finance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9888" y="299833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HR Mgmt.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7481" y="464941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Supply Chain Mgmt.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217" y="29545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Operations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0115" y="299833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Project Mgmt.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68667" y="299833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Accounting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10514" y="641991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Presentations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755" y="64086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Finance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2921771" y="646751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Leadership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09469" y="641991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Strategy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393391" y="473608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Marketing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1052736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>
                <a:solidFill>
                  <a:srgbClr val="D19B23"/>
                </a:solidFill>
                <a:latin typeface="Impact"/>
                <a:cs typeface="Impact"/>
              </a:rPr>
              <a:t>People –</a:t>
            </a:r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 </a:t>
            </a:r>
            <a:r>
              <a:rPr lang="en-US" sz="2800" dirty="0">
                <a:solidFill>
                  <a:srgbClr val="D19B23"/>
                </a:solidFill>
                <a:latin typeface="Impact"/>
                <a:cs typeface="Impact"/>
              </a:rPr>
              <a:t>Faculty</a:t>
            </a:r>
            <a:endParaRPr lang="en-US" sz="2800" dirty="0" smtClean="0">
              <a:solidFill>
                <a:srgbClr val="D19B23"/>
              </a:solidFill>
              <a:latin typeface="Impact"/>
              <a:cs typeface="Impac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37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http://www.global-executive-mba.com/images/profs-deroo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0" y="5018741"/>
            <a:ext cx="934112" cy="14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lobal-executive-mba.com/images/profs-caeldrie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75" y="5132657"/>
            <a:ext cx="850661" cy="12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lobal-executive-mba.com/images/profs-kfuri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81" y="3379041"/>
            <a:ext cx="886584" cy="132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67" y="3407239"/>
            <a:ext cx="954583" cy="128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66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05447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Structure - Module </a:t>
            </a:r>
            <a:endParaRPr lang="en-US" sz="4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24645"/>
            <a:ext cx="61926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/>
              <a:t>19 months from start to end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b="1" u="sng" dirty="0" smtClean="0"/>
              <a:t>Orientation </a:t>
            </a:r>
            <a:r>
              <a:rPr lang="en-US" sz="2200" b="1" u="sng" dirty="0"/>
              <a:t>at Purdue</a:t>
            </a:r>
            <a:r>
              <a:rPr lang="en-US" sz="2200" dirty="0"/>
              <a:t>: 4-5 days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b="1" u="sng" dirty="0" smtClean="0"/>
              <a:t>Pre-residency</a:t>
            </a:r>
            <a:r>
              <a:rPr lang="en-US" sz="2200" b="1" dirty="0" smtClean="0"/>
              <a:t>: </a:t>
            </a:r>
            <a:r>
              <a:rPr lang="en-US" sz="2200" dirty="0" smtClean="0"/>
              <a:t>8-10 weeks (online work)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200" b="1" u="sng" dirty="0" smtClean="0"/>
              <a:t>Residency</a:t>
            </a:r>
            <a:r>
              <a:rPr lang="en-US" sz="2200" b="1" dirty="0" smtClean="0"/>
              <a:t>: </a:t>
            </a:r>
            <a:r>
              <a:rPr lang="en-US" sz="2200" dirty="0" smtClean="0"/>
              <a:t>1-2 weeks (depends on module)</a:t>
            </a:r>
          </a:p>
          <a:p>
            <a:pPr marL="800100" lvl="1" indent="-342900">
              <a:spcAft>
                <a:spcPts val="1200"/>
              </a:spcAft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2200" dirty="0" smtClean="0"/>
              <a:t>Classes, company visits, guest speakers,     career management, social events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b="1" u="sng" dirty="0" smtClean="0"/>
              <a:t>Exam Period</a:t>
            </a:r>
            <a:r>
              <a:rPr lang="en-US" sz="2200" b="1" dirty="0" smtClean="0"/>
              <a:t>: </a:t>
            </a:r>
            <a:r>
              <a:rPr lang="en-US" sz="2200" dirty="0" smtClean="0"/>
              <a:t>9 days (online)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b="1" u="sng" dirty="0" smtClean="0"/>
              <a:t>Break</a:t>
            </a:r>
            <a:r>
              <a:rPr lang="en-US" sz="2200" b="1" dirty="0" smtClean="0"/>
              <a:t>: </a:t>
            </a:r>
            <a:r>
              <a:rPr lang="en-US" sz="2200" dirty="0" smtClean="0"/>
              <a:t>1 week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200" dirty="0" smtClean="0"/>
              <a:t>Start next pre-residency with new study groups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524126"/>
            <a:ext cx="2463020" cy="422402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15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smtClean="0">
                <a:solidFill>
                  <a:srgbClr val="D19B23"/>
                </a:solidFill>
                <a:latin typeface="Impact"/>
                <a:cs typeface="Impact"/>
              </a:rPr>
              <a:t>Format</a:t>
            </a:r>
            <a:endParaRPr lang="en-US" sz="32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1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650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79200" y="1088740"/>
            <a:ext cx="8352927" cy="2952328"/>
          </a:xfrm>
        </p:spPr>
        <p:txBody>
          <a:bodyPr wrap="square">
            <a:normAutofit fontScale="92500"/>
          </a:bodyPr>
          <a:lstStyle/>
          <a:p>
            <a:pPr marL="137160" indent="0" eaLnBrk="1" fontAlgn="auto" hangingPunct="1">
              <a:spcBef>
                <a:spcPct val="30000"/>
              </a:spcBef>
              <a:spcAft>
                <a:spcPct val="15000"/>
              </a:spcAft>
              <a:buClr>
                <a:srgbClr val="002060"/>
              </a:buClr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Purdue EMBA Programs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Common Points Across Our Two Programs</a:t>
            </a:r>
          </a:p>
          <a:p>
            <a:pPr marL="484632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Professionals with minimum 5 years work experience; average 13-16 years</a:t>
            </a:r>
          </a:p>
          <a:p>
            <a:pPr marL="484632" fontAlgn="base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Quarterly on-campus residencies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(1-2 weeks) coupled </a:t>
            </a:r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with online preparation</a:t>
            </a:r>
          </a:p>
          <a:p>
            <a:pPr marL="484632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General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management MBA; 40% faculty overlap across programs</a:t>
            </a:r>
            <a:endParaRPr lang="en-US" sz="1800" dirty="0">
              <a:latin typeface="Arial" pitchFamily="34" charset="0"/>
              <a:ea typeface="ＭＳ Ｐゴシック" pitchFamily="34" charset="-128"/>
            </a:endParaRPr>
          </a:p>
          <a:p>
            <a:pPr marL="484632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Network </a:t>
            </a:r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with professionals from across the U.S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. &amp; beyond</a:t>
            </a:r>
          </a:p>
          <a:p>
            <a:pPr marL="484632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Capstone project and cohort-based electives</a:t>
            </a:r>
          </a:p>
          <a:p>
            <a:pPr marL="484632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Career management support</a:t>
            </a:r>
            <a:endParaRPr lang="en-US" sz="18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67026" y="4293096"/>
            <a:ext cx="422400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37160" fontAlgn="auto">
              <a:spcBef>
                <a:spcPct val="30000"/>
              </a:spcBef>
              <a:spcAft>
                <a:spcPct val="15000"/>
              </a:spcAft>
              <a:buClr>
                <a:srgbClr val="002060"/>
              </a:buClr>
              <a:defRPr/>
            </a:pPr>
            <a:r>
              <a:rPr lang="en-US" sz="2000" b="1" u="sng" dirty="0" smtClean="0">
                <a:ea typeface="+mn-ea"/>
                <a:cs typeface="Arial" pitchFamily="34" charset="0"/>
              </a:rPr>
              <a:t>March Start: Global Focus</a:t>
            </a:r>
          </a:p>
          <a:p>
            <a:pPr marL="484632" indent="-342900">
              <a:spcBef>
                <a:spcPts val="600"/>
              </a:spcBef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1800" dirty="0" smtClean="0"/>
              <a:t>Five residencies of </a:t>
            </a:r>
            <a:r>
              <a:rPr lang="en-US" sz="1800" dirty="0"/>
              <a:t>2</a:t>
            </a:r>
            <a:r>
              <a:rPr lang="en-US" sz="1800" dirty="0" smtClean="0"/>
              <a:t> weeks each in seven+ different countries.</a:t>
            </a:r>
          </a:p>
          <a:p>
            <a:pPr marL="484632" indent="-342900">
              <a:spcBef>
                <a:spcPts val="600"/>
              </a:spcBef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1800" dirty="0" smtClean="0"/>
              <a:t>Significant cultural &amp; business immersion during residencies</a:t>
            </a:r>
          </a:p>
          <a:p>
            <a:pPr marL="484632" indent="-342900">
              <a:spcBef>
                <a:spcPts val="600"/>
              </a:spcBef>
              <a:spcAft>
                <a:spcPts val="0"/>
              </a:spcAft>
              <a:buClr>
                <a:srgbClr val="D19B23"/>
              </a:buClr>
              <a:buFont typeface="Wingdings" pitchFamily="2" charset="2"/>
              <a:buChar char="§"/>
            </a:pPr>
            <a:r>
              <a:rPr lang="en-US" sz="1800" dirty="0" smtClean="0"/>
              <a:t>Earn two MBA degrees: from Purdue and European partner</a:t>
            </a:r>
            <a:endParaRPr lang="en-US" sz="1600" dirty="0">
              <a:ea typeface="+mn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10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4293096"/>
            <a:ext cx="4147024" cy="233910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fontAlgn="auto">
              <a:spcBef>
                <a:spcPct val="30000"/>
              </a:spcBef>
              <a:spcAft>
                <a:spcPct val="1500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Sept. Start: Tailored Curriculum</a:t>
            </a:r>
          </a:p>
          <a:p>
            <a:pPr marL="484632" fontAlgn="base">
              <a:spcBef>
                <a:spcPts val="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Five residencies in West Lafayette (1-2 weeks each)</a:t>
            </a:r>
          </a:p>
          <a:p>
            <a:pPr marL="484632" fontAlgn="base">
              <a:spcBef>
                <a:spcPts val="0"/>
              </a:spcBef>
              <a:spcAft>
                <a:spcPts val="60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Sixth, two-week residency abroad</a:t>
            </a:r>
          </a:p>
          <a:p>
            <a:pPr marL="484632" fontAlgn="base">
              <a:spcBef>
                <a:spcPts val="0"/>
              </a:spcBef>
              <a:spcAft>
                <a:spcPts val="0"/>
              </a:spcAft>
              <a:buClr>
                <a:srgbClr val="D19B23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Workshop style immersion electives – design your own curriculum choices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92" y="2780928"/>
            <a:ext cx="2032840" cy="135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382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nl-NL" sz="4000" b="1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Structure - Global EMBA </a:t>
            </a:r>
            <a:r>
              <a:rPr lang="nl-NL" sz="4000" b="1" dirty="0">
                <a:solidFill>
                  <a:schemeClr val="bg1"/>
                </a:solidFill>
                <a:ea typeface="+mn-ea"/>
                <a:cs typeface="Arial" pitchFamily="34" charset="0"/>
              </a:rPr>
              <a:t>(IMM)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513" y="1493687"/>
            <a:ext cx="6408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nl-NL" sz="2000" b="1" dirty="0" smtClean="0">
                <a:latin typeface="Arial" charset="0"/>
                <a:ea typeface="+mn-ea"/>
              </a:rPr>
              <a:t>Alliance of five top </a:t>
            </a:r>
            <a:r>
              <a:rPr lang="nl-NL" sz="2000" b="1" dirty="0">
                <a:latin typeface="Arial" charset="0"/>
                <a:ea typeface="+mn-ea"/>
              </a:rPr>
              <a:t>business schools:</a:t>
            </a:r>
            <a:r>
              <a:rPr lang="nl-NL" sz="2000" dirty="0">
                <a:latin typeface="Arial" charset="0"/>
                <a:ea typeface="+mn-ea"/>
              </a:rPr>
              <a:t> Purdue </a:t>
            </a:r>
            <a:r>
              <a:rPr lang="nl-NL" sz="2000" dirty="0" smtClean="0">
                <a:latin typeface="Arial" charset="0"/>
                <a:ea typeface="+mn-ea"/>
              </a:rPr>
              <a:t>University; TIAS (NL); CEU (Hungary); </a:t>
            </a:r>
            <a:r>
              <a:rPr lang="en-US" sz="2000" dirty="0">
                <a:latin typeface="Arial" charset="0"/>
              </a:rPr>
              <a:t>Tianjin </a:t>
            </a:r>
            <a:r>
              <a:rPr lang="en-US" sz="2000" dirty="0" smtClean="0">
                <a:latin typeface="Arial" charset="0"/>
              </a:rPr>
              <a:t>University </a:t>
            </a:r>
            <a:r>
              <a:rPr lang="en-US" sz="2000" dirty="0">
                <a:latin typeface="Arial" charset="0"/>
              </a:rPr>
              <a:t>(China</a:t>
            </a:r>
            <a:r>
              <a:rPr lang="en-US" sz="2000" dirty="0" smtClean="0">
                <a:latin typeface="Arial" charset="0"/>
              </a:rPr>
              <a:t>); </a:t>
            </a:r>
            <a:r>
              <a:rPr lang="en-US" sz="2000" dirty="0" smtClean="0">
                <a:ea typeface="ＭＳ Ｐゴシック"/>
                <a:cs typeface="ＭＳ Ｐゴシック"/>
              </a:rPr>
              <a:t>FGV</a:t>
            </a:r>
            <a:r>
              <a:rPr lang="en-US" sz="2000" dirty="0" smtClean="0">
                <a:latin typeface="Arial" charset="0"/>
                <a:ea typeface="+mn-ea"/>
              </a:rPr>
              <a:t> </a:t>
            </a:r>
            <a:r>
              <a:rPr lang="en-US" sz="2000" dirty="0">
                <a:latin typeface="Arial" charset="0"/>
                <a:ea typeface="+mn-ea"/>
              </a:rPr>
              <a:t>– </a:t>
            </a:r>
            <a:r>
              <a:rPr lang="en-US" sz="2000" dirty="0" smtClean="0">
                <a:latin typeface="Arial" charset="0"/>
                <a:ea typeface="+mn-ea"/>
              </a:rPr>
              <a:t>EBAPE: Rio </a:t>
            </a:r>
            <a:r>
              <a:rPr lang="en-US" sz="2000" dirty="0">
                <a:latin typeface="Arial" charset="0"/>
                <a:ea typeface="+mn-ea"/>
              </a:rPr>
              <a:t>(Brazil</a:t>
            </a:r>
            <a:r>
              <a:rPr lang="en-US" sz="2000" dirty="0" smtClean="0">
                <a:latin typeface="Arial" charset="0"/>
                <a:ea typeface="+mn-ea"/>
              </a:rPr>
              <a:t>). </a:t>
            </a:r>
            <a:endParaRPr lang="nl-NL" sz="2000" dirty="0">
              <a:latin typeface="Arial" charset="0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185" y="2691829"/>
            <a:ext cx="7769000" cy="3933056"/>
            <a:chOff x="650987" y="2780928"/>
            <a:chExt cx="7769000" cy="3933056"/>
          </a:xfrm>
        </p:grpSpPr>
        <p:pic>
          <p:nvPicPr>
            <p:cNvPr id="19460" name="Picture 4" descr="continents_map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87" y="2780928"/>
              <a:ext cx="7769000" cy="39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4-Point Star 10"/>
            <p:cNvSpPr/>
            <p:nvPr/>
          </p:nvSpPr>
          <p:spPr>
            <a:xfrm>
              <a:off x="4572000" y="3488775"/>
              <a:ext cx="266328" cy="216024"/>
            </a:xfrm>
            <a:prstGeom prst="star4">
              <a:avLst/>
            </a:prstGeom>
            <a:solidFill>
              <a:srgbClr val="FF3300"/>
            </a:solidFill>
            <a:ln w="12700">
              <a:solidFill>
                <a:schemeClr val="bg1">
                  <a:alpha val="79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25400" contourW="12700">
              <a:contourClr>
                <a:schemeClr val="bg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4305672" y="3397615"/>
              <a:ext cx="266328" cy="216024"/>
            </a:xfrm>
            <a:prstGeom prst="star4">
              <a:avLst/>
            </a:prstGeom>
            <a:solidFill>
              <a:srgbClr val="FF3300"/>
            </a:solidFill>
            <a:ln w="12700">
              <a:solidFill>
                <a:schemeClr val="bg1">
                  <a:alpha val="79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25400" contourW="12700">
              <a:contourClr>
                <a:schemeClr val="bg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6578113" y="3704799"/>
              <a:ext cx="266328" cy="216024"/>
            </a:xfrm>
            <a:prstGeom prst="star4">
              <a:avLst/>
            </a:prstGeom>
            <a:solidFill>
              <a:srgbClr val="FF3300"/>
            </a:solidFill>
            <a:ln w="12700">
              <a:solidFill>
                <a:schemeClr val="bg1">
                  <a:alpha val="79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25400" contourW="12700">
              <a:contourClr>
                <a:schemeClr val="bg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2513468" y="3645024"/>
              <a:ext cx="266328" cy="216024"/>
            </a:xfrm>
            <a:prstGeom prst="star4">
              <a:avLst/>
            </a:prstGeom>
            <a:solidFill>
              <a:srgbClr val="FF3300"/>
            </a:solidFill>
            <a:ln w="12700">
              <a:solidFill>
                <a:schemeClr val="bg1">
                  <a:alpha val="79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25400" contourW="12700">
              <a:contourClr>
                <a:schemeClr val="bg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3116527" y="5373216"/>
              <a:ext cx="266328" cy="216024"/>
            </a:xfrm>
            <a:prstGeom prst="star4">
              <a:avLst/>
            </a:prstGeom>
            <a:solidFill>
              <a:srgbClr val="FF3300"/>
            </a:solidFill>
            <a:ln w="12700">
              <a:solidFill>
                <a:schemeClr val="bg1">
                  <a:alpha val="79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 z="25400" contourW="12700">
              <a:contourClr>
                <a:schemeClr val="bg2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9949" y="0"/>
            <a:ext cx="9153950" cy="938809"/>
            <a:chOff x="-9949" y="0"/>
            <a:chExt cx="9144000" cy="938809"/>
          </a:xfrm>
        </p:grpSpPr>
        <p:pic>
          <p:nvPicPr>
            <p:cNvPr id="21" name="Picture 3" descr="H:\Presnetations\bg_campu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49" y="0"/>
              <a:ext cx="9144000" cy="938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:\Presnetations\Purdue (B&amp;G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79"/>
              <a:ext cx="2113524" cy="85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51520" y="1052736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IMM Global EMBA 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026" name="Picture 2" descr="V:\GROUPS\KEEP_Office\IMM Programs\IMM Brochure\TU Logo 2014 01 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12" y="4752616"/>
            <a:ext cx="878212" cy="8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51" y="1602094"/>
            <a:ext cx="1311867" cy="611241"/>
          </a:xfrm>
          <a:prstGeom prst="rect">
            <a:avLst/>
          </a:prstGeom>
        </p:spPr>
      </p:pic>
      <p:pic>
        <p:nvPicPr>
          <p:cNvPr id="4" name="Picture 2" descr="http://www.tias.edu/Content/Images/Logo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91" y="2315900"/>
            <a:ext cx="855837" cy="7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70" y="3287509"/>
            <a:ext cx="1235296" cy="7528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63" y="5977090"/>
            <a:ext cx="1555525" cy="3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43" y="13332"/>
            <a:ext cx="1620074" cy="91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4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4228&quot;&gt;&lt;property id=&quot;20148&quot; value=&quot;5&quot;/&gt;&lt;property id=&quot;20300&quot; value=&quot;Slide 1 - &amp;quot;WELCOME&amp;quot;&quot;/&gt;&lt;property id=&quot;20307&quot; value=&quot;352&quot;/&gt;&lt;/object&gt;&lt;object type=&quot;3&quot; unique_id=&quot;14708&quot;&gt;&lt;property id=&quot;20148&quot; value=&quot;5&quot;/&gt;&lt;property id=&quot;20300&quot; value=&quot;Slide 6 - &amp;quot;Structure - Module &amp;quot;&quot;/&gt;&lt;property id=&quot;20307&quot; value=&quot;360&quot;/&gt;&lt;/object&gt;&lt;object type=&quot;3&quot; unique_id=&quot;15040&quot;&gt;&lt;property id=&quot;20148&quot; value=&quot;5&quot;/&gt;&lt;property id=&quot;20300&quot; value=&quot;Slide 3 - &amp;quot;People – Purdue Students&amp;quot;&quot;/&gt;&lt;property id=&quot;20307&quot; value=&quot;368&quot;/&gt;&lt;/object&gt;&lt;object type=&quot;3&quot; unique_id=&quot;15042&quot;&gt;&lt;property id=&quot;20148&quot; value=&quot;5&quot;/&gt;&lt;property id=&quot;20300&quot; value=&quot;Slide 5 - &amp;quot;People – Purdue Faculty&amp;quot;&quot;/&gt;&lt;property id=&quot;20307&quot; value=&quot;371&quot;/&gt;&lt;/object&gt;&lt;object type=&quot;3&quot; unique_id=&quot;15476&quot;&gt;&lt;property id=&quot;20148&quot; value=&quot;5&quot;/&gt;&lt;property id=&quot;20300&quot; value=&quot;Slide 17 - &amp;quot;Next Steps&amp;quot;&quot;/&gt;&lt;property id=&quot;20307&quot; value=&quot;377&quot;/&gt;&lt;/object&gt;&lt;object type=&quot;3&quot; unique_id=&quot;15734&quot;&gt;&lt;property id=&quot;20148&quot; value=&quot;5&quot;/&gt;&lt;property id=&quot;20300&quot; value=&quot;Slide 4&quot;/&gt;&lt;property id=&quot;20307&quot; value=&quot;381&quot;/&gt;&lt;/object&gt;&lt;object type=&quot;3&quot; unique_id=&quot;16045&quot;&gt;&lt;property id=&quot;20148&quot; value=&quot;5&quot;/&gt;&lt;property id=&quot;20300&quot; value=&quot;Slide 2 - &amp;quot;The Purdue Legacy&amp;quot;&quot;/&gt;&lt;property id=&quot;20307&quot; value=&quot;385&quot;/&gt;&lt;/object&gt;&lt;object type=&quot;3&quot; unique_id=&quot;39570&quot;&gt;&lt;property id=&quot;20148&quot; value=&quot;5&quot;/&gt;&lt;property id=&quot;20300&quot; value=&quot;Slide 16&quot;/&gt;&lt;property id=&quot;20307&quot; value=&quot;388&quot;/&gt;&lt;/object&gt;&lt;object type=&quot;3&quot; unique_id=&quot;39608&quot;&gt;&lt;property id=&quot;20148&quot; value=&quot;5&quot;/&gt;&lt;property id=&quot;20300&quot; value=&quot;Slide 11 - &amp;quot;Structure – EMBA Timeline&amp;quot;&quot;/&gt;&lt;property id=&quot;20307&quot; value=&quot;390&quot;/&gt;&lt;/object&gt;&lt;object type=&quot;3&quot; unique_id=&quot;52494&quot;&gt;&lt;property id=&quot;20148&quot; value=&quot;5&quot;/&gt;&lt;property id=&quot;20300&quot; value=&quot;Slide 12&quot;/&gt;&lt;property id=&quot;20307&quot; value=&quot;393&quot;/&gt;&lt;/object&gt;&lt;object type=&quot;3&quot; unique_id=&quot;52537&quot;&gt;&lt;property id=&quot;20148&quot; value=&quot;5&quot;/&gt;&lt;property id=&quot;20300&quot; value=&quot;Slide 13 - &amp;quot;Purdue - Return on Investment&amp;quot;&quot;/&gt;&lt;property id=&quot;20307&quot; value=&quot;395&quot;/&gt;&lt;/object&gt;&lt;object type=&quot;3&quot; unique_id=&quot;52538&quot;&gt;&lt;property id=&quot;20148&quot; value=&quot;5&quot;/&gt;&lt;property id=&quot;20300&quot; value=&quot;Slide 7&quot;/&gt;&lt;property id=&quot;20307&quot; value=&quot;397&quot;/&gt;&lt;/object&gt;&lt;object type=&quot;3&quot; unique_id=&quot;52539&quot;&gt;&lt;property id=&quot;20148&quot; value=&quot;5&quot;/&gt;&lt;property id=&quot;20300&quot; value=&quot;Slide 8&quot;/&gt;&lt;property id=&quot;20307&quot; value=&quot;399&quot;/&gt;&lt;/object&gt;&lt;object type=&quot;3&quot; unique_id=&quot;52540&quot;&gt;&lt;property id=&quot;20148&quot; value=&quot;5&quot;/&gt;&lt;property id=&quot;20300&quot; value=&quot;Slide 9 - &amp;quot;Purdue - Return on Investment&amp;quot;&quot;/&gt;&lt;property id=&quot;20307&quot; value=&quot;400&quot;/&gt;&lt;/object&gt;&lt;object type=&quot;3&quot; unique_id=&quot;52541&quot;&gt;&lt;property id=&quot;20148&quot; value=&quot;5&quot;/&gt;&lt;property id=&quot;20300&quot; value=&quot;Slide 10&quot;/&gt;&lt;property id=&quot;20307&quot; value=&quot;401&quot;/&gt;&lt;/object&gt;&lt;object type=&quot;3&quot; unique_id=&quot;52696&quot;&gt;&lt;property id=&quot;20148&quot; value=&quot;5&quot;/&gt;&lt;property id=&quot;20300&quot; value=&quot;Slide 14&quot;/&gt;&lt;property id=&quot;20307&quot; value=&quot;403&quot;/&gt;&lt;/object&gt;&lt;object type=&quot;3&quot; unique_id=&quot;52697&quot;&gt;&lt;property id=&quot;20148&quot; value=&quot;5&quot;/&gt;&lt;property id=&quot;20300&quot; value=&quot;Slide 15&quot;/&gt;&lt;property id=&quot;20307&quot; value=&quot;4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13518</TotalTime>
  <Words>1356</Words>
  <Application>Microsoft Office PowerPoint</Application>
  <PresentationFormat>On-screen Show (4:3)</PresentationFormat>
  <Paragraphs>408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</vt:lpstr>
      <vt:lpstr>PowerPoint Presentation</vt:lpstr>
      <vt:lpstr>The Purdue Legacy</vt:lpstr>
      <vt:lpstr>People – Purdue Students</vt:lpstr>
      <vt:lpstr>PowerPoint Presentation</vt:lpstr>
      <vt:lpstr>People – Purdue Faculty</vt:lpstr>
      <vt:lpstr>Structure - Module </vt:lpstr>
      <vt:lpstr>PowerPoint Presentation</vt:lpstr>
      <vt:lpstr>PowerPoint Presentation</vt:lpstr>
      <vt:lpstr>Purdue - Return on Investment</vt:lpstr>
      <vt:lpstr>PowerPoint Presentation</vt:lpstr>
      <vt:lpstr>Structure – EMBA Timeline</vt:lpstr>
      <vt:lpstr>PowerPoint Presentation</vt:lpstr>
      <vt:lpstr>Purdue - Return on Investment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Krannert Computing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samarth</dc:creator>
  <cp:lastModifiedBy>Windows User</cp:lastModifiedBy>
  <cp:revision>1193</cp:revision>
  <cp:lastPrinted>2015-07-30T14:41:07Z</cp:lastPrinted>
  <dcterms:created xsi:type="dcterms:W3CDTF">2006-03-02T20:14:55Z</dcterms:created>
  <dcterms:modified xsi:type="dcterms:W3CDTF">2015-11-13T22:35:15Z</dcterms:modified>
</cp:coreProperties>
</file>